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26"/>
  </p:notesMasterIdLst>
  <p:sldIdLst>
    <p:sldId id="257" r:id="rId2"/>
    <p:sldId id="410" r:id="rId3"/>
    <p:sldId id="361" r:id="rId4"/>
    <p:sldId id="362" r:id="rId5"/>
    <p:sldId id="363" r:id="rId6"/>
    <p:sldId id="411" r:id="rId7"/>
    <p:sldId id="427" r:id="rId8"/>
    <p:sldId id="431" r:id="rId9"/>
    <p:sldId id="428" r:id="rId10"/>
    <p:sldId id="413" r:id="rId11"/>
    <p:sldId id="429" r:id="rId12"/>
    <p:sldId id="402" r:id="rId13"/>
    <p:sldId id="389" r:id="rId14"/>
    <p:sldId id="426" r:id="rId15"/>
    <p:sldId id="414" r:id="rId16"/>
    <p:sldId id="415" r:id="rId17"/>
    <p:sldId id="418" r:id="rId18"/>
    <p:sldId id="419" r:id="rId19"/>
    <p:sldId id="430" r:id="rId20"/>
    <p:sldId id="421" r:id="rId21"/>
    <p:sldId id="422" r:id="rId22"/>
    <p:sldId id="423" r:id="rId23"/>
    <p:sldId id="424" r:id="rId24"/>
    <p:sldId id="425"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CBFF"/>
    <a:srgbClr val="FF962D"/>
    <a:srgbClr val="4AB9C2"/>
    <a:srgbClr val="002060"/>
    <a:srgbClr val="1045B5"/>
    <a:srgbClr val="B2D300"/>
    <a:srgbClr val="DCEFF9"/>
    <a:srgbClr val="DBEFF9"/>
    <a:srgbClr val="1E439B"/>
    <a:srgbClr val="0087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2" d="100"/>
          <a:sy n="72" d="100"/>
        </p:scale>
        <p:origin x="660"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D54FC6-B208-49FD-98F6-DE626C102404}"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2AB8AA97-D321-4453-812B-8CEEE1A06F85}">
      <dgm:prSet phldrT="[Text]" custT="1"/>
      <dgm:spPr/>
      <dgm:t>
        <a:bodyPr/>
        <a:lstStyle/>
        <a:p>
          <a:r>
            <a:rPr lang="en-US" sz="1800" b="1" dirty="0" smtClean="0">
              <a:effectLst/>
              <a:latin typeface="Times New Roman" panose="02020603050405020304" pitchFamily="18" charset="0"/>
              <a:ea typeface="Calibri" panose="020F0502020204030204" pitchFamily="34" charset="0"/>
              <a:cs typeface="Times New Roman" panose="02020603050405020304" pitchFamily="18" charset="0"/>
            </a:rPr>
            <a:t>Message from Secretary General </a:t>
          </a:r>
          <a:endParaRPr lang="en-US" sz="1800" b="1" dirty="0">
            <a:latin typeface="Times New Roman" panose="02020603050405020304" pitchFamily="18" charset="0"/>
            <a:cs typeface="Times New Roman" panose="02020603050405020304" pitchFamily="18" charset="0"/>
          </a:endParaRPr>
        </a:p>
      </dgm:t>
    </dgm:pt>
    <dgm:pt modelId="{8B2B9C78-04D2-474C-9BFD-D31BF139BD0E}" type="parTrans" cxnId="{D17C8C8D-E0A2-4DEB-870D-285202338161}">
      <dgm:prSet/>
      <dgm:spPr/>
      <dgm:t>
        <a:bodyPr/>
        <a:lstStyle/>
        <a:p>
          <a:endParaRPr lang="en-US" sz="2400" b="1">
            <a:solidFill>
              <a:schemeClr val="bg1"/>
            </a:solidFill>
            <a:latin typeface="Times New Roman" panose="02020603050405020304" pitchFamily="18" charset="0"/>
            <a:cs typeface="Times New Roman" panose="02020603050405020304" pitchFamily="18" charset="0"/>
          </a:endParaRPr>
        </a:p>
      </dgm:t>
    </dgm:pt>
    <dgm:pt modelId="{3426F0DC-3386-4B5B-82AB-5B56A5803DC1}" type="sibTrans" cxnId="{D17C8C8D-E0A2-4DEB-870D-285202338161}">
      <dgm:prSet/>
      <dgm:spPr/>
      <dgm:t>
        <a:bodyPr/>
        <a:lstStyle/>
        <a:p>
          <a:endParaRPr lang="en-US" sz="2400" b="1">
            <a:solidFill>
              <a:schemeClr val="bg1"/>
            </a:solidFill>
            <a:latin typeface="Times New Roman" panose="02020603050405020304" pitchFamily="18" charset="0"/>
            <a:cs typeface="Times New Roman" panose="02020603050405020304" pitchFamily="18" charset="0"/>
          </a:endParaRPr>
        </a:p>
      </dgm:t>
    </dgm:pt>
    <dgm:pt modelId="{604BD645-CADB-4892-82F5-FC60095EE4AF}">
      <dgm:prSet phldrT="[Text]" custT="1"/>
      <dgm:spPr/>
      <dgm:t>
        <a:bodyPr/>
        <a:lstStyle/>
        <a:p>
          <a:r>
            <a:rPr lang="en-US" sz="1800" b="1" smtClean="0">
              <a:latin typeface="Times New Roman" panose="02020603050405020304" pitchFamily="18" charset="0"/>
              <a:cs typeface="Times New Roman" panose="02020603050405020304" pitchFamily="18" charset="0"/>
            </a:rPr>
            <a:t>Country Context</a:t>
          </a:r>
          <a:endParaRPr lang="en-US" sz="1800" b="1" dirty="0">
            <a:latin typeface="Times New Roman" panose="02020603050405020304" pitchFamily="18" charset="0"/>
            <a:cs typeface="Times New Roman" panose="02020603050405020304" pitchFamily="18" charset="0"/>
          </a:endParaRPr>
        </a:p>
      </dgm:t>
    </dgm:pt>
    <dgm:pt modelId="{2FDF6A0E-72EE-4153-95F9-2AC2E175E4D3}" type="parTrans" cxnId="{E46C45D3-7FC5-4C12-80D5-B1D10986E653}">
      <dgm:prSet/>
      <dgm:spPr/>
      <dgm:t>
        <a:bodyPr/>
        <a:lstStyle/>
        <a:p>
          <a:endParaRPr lang="en-US" sz="2400" b="1">
            <a:solidFill>
              <a:schemeClr val="bg1"/>
            </a:solidFill>
            <a:latin typeface="Times New Roman" panose="02020603050405020304" pitchFamily="18" charset="0"/>
            <a:cs typeface="Times New Roman" panose="02020603050405020304" pitchFamily="18" charset="0"/>
          </a:endParaRPr>
        </a:p>
      </dgm:t>
    </dgm:pt>
    <dgm:pt modelId="{DF47D65E-993C-47FA-8C73-C07824434081}" type="sibTrans" cxnId="{E46C45D3-7FC5-4C12-80D5-B1D10986E653}">
      <dgm:prSet/>
      <dgm:spPr/>
      <dgm:t>
        <a:bodyPr/>
        <a:lstStyle/>
        <a:p>
          <a:endParaRPr lang="en-US" sz="2400" b="1">
            <a:solidFill>
              <a:schemeClr val="bg1"/>
            </a:solidFill>
            <a:latin typeface="Times New Roman" panose="02020603050405020304" pitchFamily="18" charset="0"/>
            <a:cs typeface="Times New Roman" panose="02020603050405020304" pitchFamily="18" charset="0"/>
          </a:endParaRPr>
        </a:p>
      </dgm:t>
    </dgm:pt>
    <dgm:pt modelId="{CED7B0B0-FA4C-417A-81F8-26759E84997C}">
      <dgm:prSet phldrT="[Text]" custT="1"/>
      <dgm:spPr/>
      <dgm:t>
        <a:bodyPr/>
        <a:lstStyle/>
        <a:p>
          <a:r>
            <a:rPr lang="en-US" sz="1800" b="1" smtClean="0">
              <a:effectLst/>
              <a:latin typeface="Times New Roman" panose="02020603050405020304" pitchFamily="18" charset="0"/>
              <a:ea typeface="Calibri" panose="020F0502020204030204" pitchFamily="34" charset="0"/>
              <a:cs typeface="Times New Roman" panose="02020603050405020304" pitchFamily="18" charset="0"/>
            </a:rPr>
            <a:t>Who We are</a:t>
          </a:r>
          <a:endParaRPr lang="en-US" sz="1800" b="1" dirty="0">
            <a:latin typeface="Times New Roman" panose="02020603050405020304" pitchFamily="18" charset="0"/>
            <a:cs typeface="Times New Roman" panose="02020603050405020304" pitchFamily="18" charset="0"/>
          </a:endParaRPr>
        </a:p>
      </dgm:t>
    </dgm:pt>
    <dgm:pt modelId="{E41D7F5A-AFCE-40C7-A9E2-D74E2C8BE305}" type="parTrans" cxnId="{4F8D4F99-74B4-4620-8FFA-125EF1C3D7FA}">
      <dgm:prSet/>
      <dgm:spPr/>
      <dgm:t>
        <a:bodyPr/>
        <a:lstStyle/>
        <a:p>
          <a:endParaRPr lang="en-US" sz="2400" b="1">
            <a:solidFill>
              <a:schemeClr val="bg1"/>
            </a:solidFill>
            <a:latin typeface="Times New Roman" panose="02020603050405020304" pitchFamily="18" charset="0"/>
            <a:cs typeface="Times New Roman" panose="02020603050405020304" pitchFamily="18" charset="0"/>
          </a:endParaRPr>
        </a:p>
      </dgm:t>
    </dgm:pt>
    <dgm:pt modelId="{2B0AA753-680D-48E8-AC9A-27E554776A75}" type="sibTrans" cxnId="{4F8D4F99-74B4-4620-8FFA-125EF1C3D7FA}">
      <dgm:prSet/>
      <dgm:spPr/>
      <dgm:t>
        <a:bodyPr/>
        <a:lstStyle/>
        <a:p>
          <a:endParaRPr lang="en-US" sz="2400" b="1">
            <a:solidFill>
              <a:schemeClr val="bg1"/>
            </a:solidFill>
            <a:latin typeface="Times New Roman" panose="02020603050405020304" pitchFamily="18" charset="0"/>
            <a:cs typeface="Times New Roman" panose="02020603050405020304" pitchFamily="18" charset="0"/>
          </a:endParaRPr>
        </a:p>
      </dgm:t>
    </dgm:pt>
    <dgm:pt modelId="{CFA6E912-1B1A-43B2-A471-E433CEA46091}">
      <dgm:prSet custT="1"/>
      <dgm:spPr/>
      <dgm:t>
        <a:bodyPr/>
        <a:lstStyle/>
        <a:p>
          <a:r>
            <a:rPr lang="en-US" sz="1800" b="1" smtClean="0">
              <a:effectLst/>
              <a:latin typeface="Times New Roman" panose="02020603050405020304" pitchFamily="18" charset="0"/>
              <a:ea typeface="Calibri" panose="020F0502020204030204" pitchFamily="34" charset="0"/>
              <a:cs typeface="Times New Roman" panose="02020603050405020304" pitchFamily="18" charset="0"/>
            </a:rPr>
            <a:t>Geographic Intervention</a:t>
          </a:r>
          <a:endParaRPr lang="en-IN" sz="1800" b="1" dirty="0">
            <a:latin typeface="Times New Roman" panose="02020603050405020304" pitchFamily="18" charset="0"/>
            <a:cs typeface="Times New Roman" panose="02020603050405020304" pitchFamily="18" charset="0"/>
          </a:endParaRPr>
        </a:p>
      </dgm:t>
    </dgm:pt>
    <dgm:pt modelId="{CE1C286D-B548-4AA1-B875-FF8BC46E450F}" type="parTrans" cxnId="{772BAC15-C131-43C7-B7F5-D446DB7B73AB}">
      <dgm:prSet/>
      <dgm:spPr/>
      <dgm:t>
        <a:bodyPr/>
        <a:lstStyle/>
        <a:p>
          <a:endParaRPr lang="en-US" sz="2400" b="1">
            <a:solidFill>
              <a:schemeClr val="bg1"/>
            </a:solidFill>
            <a:latin typeface="Times New Roman" panose="02020603050405020304" pitchFamily="18" charset="0"/>
            <a:cs typeface="Times New Roman" panose="02020603050405020304" pitchFamily="18" charset="0"/>
          </a:endParaRPr>
        </a:p>
      </dgm:t>
    </dgm:pt>
    <dgm:pt modelId="{9CDFEDE0-7D89-410A-B7FC-FDB7159FE9CC}" type="sibTrans" cxnId="{772BAC15-C131-43C7-B7F5-D446DB7B73AB}">
      <dgm:prSet/>
      <dgm:spPr/>
      <dgm:t>
        <a:bodyPr/>
        <a:lstStyle/>
        <a:p>
          <a:endParaRPr lang="en-US" sz="2400" b="1">
            <a:solidFill>
              <a:schemeClr val="bg1"/>
            </a:solidFill>
            <a:latin typeface="Times New Roman" panose="02020603050405020304" pitchFamily="18" charset="0"/>
            <a:cs typeface="Times New Roman" panose="02020603050405020304" pitchFamily="18" charset="0"/>
          </a:endParaRPr>
        </a:p>
      </dgm:t>
    </dgm:pt>
    <dgm:pt modelId="{2CDD61A5-644F-4A7E-B4E8-BEAA47F5F119}">
      <dgm:prSet custT="1"/>
      <dgm:spPr/>
      <dgm:t>
        <a:bodyPr/>
        <a:lstStyle/>
        <a:p>
          <a:r>
            <a:rPr lang="en-US" sz="1800" b="1" smtClean="0">
              <a:effectLst/>
              <a:latin typeface="Times New Roman" panose="02020603050405020304" pitchFamily="18" charset="0"/>
              <a:ea typeface="Calibri" panose="020F0502020204030204" pitchFamily="34" charset="0"/>
              <a:cs typeface="Times New Roman" panose="02020603050405020304" pitchFamily="18" charset="0"/>
            </a:rPr>
            <a:t>Impact at Glance</a:t>
          </a:r>
          <a:endParaRPr lang="en-IN" sz="1800" b="1" dirty="0">
            <a:latin typeface="Times New Roman" panose="02020603050405020304" pitchFamily="18" charset="0"/>
            <a:cs typeface="Times New Roman" panose="02020603050405020304" pitchFamily="18" charset="0"/>
          </a:endParaRPr>
        </a:p>
      </dgm:t>
    </dgm:pt>
    <dgm:pt modelId="{7CCF5395-1BFD-4E75-A25A-C844F42DA6AA}" type="parTrans" cxnId="{BD4E8804-03DC-4F75-A27A-8500938C3A70}">
      <dgm:prSet/>
      <dgm:spPr/>
      <dgm:t>
        <a:bodyPr/>
        <a:lstStyle/>
        <a:p>
          <a:endParaRPr lang="en-US" sz="2400" b="1">
            <a:solidFill>
              <a:schemeClr val="bg1"/>
            </a:solidFill>
            <a:latin typeface="Times New Roman" panose="02020603050405020304" pitchFamily="18" charset="0"/>
            <a:cs typeface="Times New Roman" panose="02020603050405020304" pitchFamily="18" charset="0"/>
          </a:endParaRPr>
        </a:p>
      </dgm:t>
    </dgm:pt>
    <dgm:pt modelId="{50FFF5B9-7C76-4FAA-B40E-7107FE05E6D3}" type="sibTrans" cxnId="{BD4E8804-03DC-4F75-A27A-8500938C3A70}">
      <dgm:prSet/>
      <dgm:spPr/>
      <dgm:t>
        <a:bodyPr/>
        <a:lstStyle/>
        <a:p>
          <a:endParaRPr lang="en-US" sz="2400" b="1">
            <a:solidFill>
              <a:schemeClr val="bg1"/>
            </a:solidFill>
            <a:latin typeface="Times New Roman" panose="02020603050405020304" pitchFamily="18" charset="0"/>
            <a:cs typeface="Times New Roman" panose="02020603050405020304" pitchFamily="18" charset="0"/>
          </a:endParaRPr>
        </a:p>
      </dgm:t>
    </dgm:pt>
    <dgm:pt modelId="{DBDA8287-BD79-421D-AA3E-1CEFB1B87C58}">
      <dgm:prSet custT="1"/>
      <dgm:spPr/>
      <dgm:t>
        <a:bodyPr/>
        <a:lstStyle/>
        <a:p>
          <a:r>
            <a:rPr lang="en-US" sz="1800" b="1" dirty="0" smtClean="0">
              <a:latin typeface="Times New Roman" panose="02020603050405020304" pitchFamily="18" charset="0"/>
              <a:cs typeface="Times New Roman" panose="02020603050405020304" pitchFamily="18" charset="0"/>
            </a:rPr>
            <a:t>Focus Areas</a:t>
          </a:r>
          <a:endParaRPr lang="en-US" sz="1800" b="1" dirty="0">
            <a:latin typeface="Times New Roman" panose="02020603050405020304" pitchFamily="18" charset="0"/>
            <a:cs typeface="Times New Roman" panose="02020603050405020304" pitchFamily="18" charset="0"/>
          </a:endParaRPr>
        </a:p>
      </dgm:t>
    </dgm:pt>
    <dgm:pt modelId="{48FC9602-ADF5-47EA-80D6-7628A4DB224D}" type="parTrans" cxnId="{D95EA814-396C-44A9-9046-DB8A08AD8BE2}">
      <dgm:prSet/>
      <dgm:spPr/>
      <dgm:t>
        <a:bodyPr/>
        <a:lstStyle/>
        <a:p>
          <a:endParaRPr lang="en-US" sz="2400" b="1">
            <a:latin typeface="Times New Roman" panose="02020603050405020304" pitchFamily="18" charset="0"/>
            <a:cs typeface="Times New Roman" panose="02020603050405020304" pitchFamily="18" charset="0"/>
          </a:endParaRPr>
        </a:p>
      </dgm:t>
    </dgm:pt>
    <dgm:pt modelId="{0870CE4E-9B4A-4379-9C3F-44945F7AA753}" type="sibTrans" cxnId="{D95EA814-396C-44A9-9046-DB8A08AD8BE2}">
      <dgm:prSet/>
      <dgm:spPr/>
      <dgm:t>
        <a:bodyPr/>
        <a:lstStyle/>
        <a:p>
          <a:endParaRPr lang="en-US" sz="2400" b="1">
            <a:latin typeface="Times New Roman" panose="02020603050405020304" pitchFamily="18" charset="0"/>
            <a:cs typeface="Times New Roman" panose="02020603050405020304" pitchFamily="18" charset="0"/>
          </a:endParaRPr>
        </a:p>
      </dgm:t>
    </dgm:pt>
    <dgm:pt modelId="{6843DEA7-8CD6-4487-961F-F4D776A013B8}">
      <dgm:prSet custT="1"/>
      <dgm:spPr/>
      <dgm:t>
        <a:bodyPr/>
        <a:lstStyle/>
        <a:p>
          <a:r>
            <a:rPr lang="en-US" sz="1800" b="1" dirty="0" smtClean="0">
              <a:latin typeface="Times New Roman" panose="02020603050405020304" pitchFamily="18" charset="0"/>
              <a:cs typeface="Times New Roman" panose="02020603050405020304" pitchFamily="18" charset="0"/>
            </a:rPr>
            <a:t>Highlights 2021-22</a:t>
          </a:r>
          <a:endParaRPr lang="en-US" sz="1800" b="1" dirty="0">
            <a:latin typeface="Times New Roman" panose="02020603050405020304" pitchFamily="18" charset="0"/>
            <a:cs typeface="Times New Roman" panose="02020603050405020304" pitchFamily="18" charset="0"/>
          </a:endParaRPr>
        </a:p>
      </dgm:t>
    </dgm:pt>
    <dgm:pt modelId="{679E2FCA-A2A1-4DE1-8595-73AFD1A71007}" type="parTrans" cxnId="{4EABCB78-F98F-4E0F-9C2D-0CD9E3329C97}">
      <dgm:prSet/>
      <dgm:spPr/>
      <dgm:t>
        <a:bodyPr/>
        <a:lstStyle/>
        <a:p>
          <a:endParaRPr lang="en-US" sz="2400" b="1">
            <a:latin typeface="Times New Roman" panose="02020603050405020304" pitchFamily="18" charset="0"/>
            <a:cs typeface="Times New Roman" panose="02020603050405020304" pitchFamily="18" charset="0"/>
          </a:endParaRPr>
        </a:p>
      </dgm:t>
    </dgm:pt>
    <dgm:pt modelId="{06C50B43-C77A-45C2-8D57-F2AC26F537B8}" type="sibTrans" cxnId="{4EABCB78-F98F-4E0F-9C2D-0CD9E3329C97}">
      <dgm:prSet/>
      <dgm:spPr/>
      <dgm:t>
        <a:bodyPr/>
        <a:lstStyle/>
        <a:p>
          <a:endParaRPr lang="en-US" sz="2400" b="1">
            <a:latin typeface="Times New Roman" panose="02020603050405020304" pitchFamily="18" charset="0"/>
            <a:cs typeface="Times New Roman" panose="02020603050405020304" pitchFamily="18" charset="0"/>
          </a:endParaRPr>
        </a:p>
      </dgm:t>
    </dgm:pt>
    <dgm:pt modelId="{0299D358-1C7B-412D-B22A-9A7DC6854FB4}">
      <dgm:prSet custT="1"/>
      <dgm:spPr/>
      <dgm:t>
        <a:bodyPr/>
        <a:lstStyle/>
        <a:p>
          <a:r>
            <a:rPr lang="en-US" sz="1800" b="1" dirty="0" smtClean="0">
              <a:latin typeface="Times New Roman" panose="02020603050405020304" pitchFamily="18" charset="0"/>
              <a:cs typeface="Times New Roman" panose="02020603050405020304" pitchFamily="18" charset="0"/>
            </a:rPr>
            <a:t>Financial Review</a:t>
          </a:r>
          <a:endParaRPr lang="en-US" sz="1800" b="1" dirty="0">
            <a:latin typeface="Times New Roman" panose="02020603050405020304" pitchFamily="18" charset="0"/>
            <a:cs typeface="Times New Roman" panose="02020603050405020304" pitchFamily="18" charset="0"/>
          </a:endParaRPr>
        </a:p>
      </dgm:t>
    </dgm:pt>
    <dgm:pt modelId="{1EE59DE6-7835-40DC-BABD-866C0B5FB483}" type="parTrans" cxnId="{F52AE65D-FB36-4075-A11C-62707A3A7ACF}">
      <dgm:prSet/>
      <dgm:spPr/>
      <dgm:t>
        <a:bodyPr/>
        <a:lstStyle/>
        <a:p>
          <a:endParaRPr lang="en-US" sz="2400" b="1">
            <a:latin typeface="Times New Roman" panose="02020603050405020304" pitchFamily="18" charset="0"/>
            <a:cs typeface="Times New Roman" panose="02020603050405020304" pitchFamily="18" charset="0"/>
          </a:endParaRPr>
        </a:p>
      </dgm:t>
    </dgm:pt>
    <dgm:pt modelId="{99AA0A67-DB3A-4202-80A8-C85576759684}" type="sibTrans" cxnId="{F52AE65D-FB36-4075-A11C-62707A3A7ACF}">
      <dgm:prSet/>
      <dgm:spPr/>
      <dgm:t>
        <a:bodyPr/>
        <a:lstStyle/>
        <a:p>
          <a:endParaRPr lang="en-US" sz="2400" b="1">
            <a:latin typeface="Times New Roman" panose="02020603050405020304" pitchFamily="18" charset="0"/>
            <a:cs typeface="Times New Roman" panose="02020603050405020304" pitchFamily="18" charset="0"/>
          </a:endParaRPr>
        </a:p>
      </dgm:t>
    </dgm:pt>
    <dgm:pt modelId="{1EB46BEE-401D-4A78-A37B-6D762D236D49}">
      <dgm:prSet custT="1"/>
      <dgm:spPr/>
      <dgm:t>
        <a:bodyPr/>
        <a:lstStyle/>
        <a:p>
          <a:r>
            <a:rPr lang="en-US" sz="1800" b="1" dirty="0" smtClean="0">
              <a:latin typeface="Times New Roman" panose="02020603050405020304" pitchFamily="18" charset="0"/>
              <a:cs typeface="Times New Roman" panose="02020603050405020304" pitchFamily="18" charset="0"/>
            </a:rPr>
            <a:t>Our Partners</a:t>
          </a:r>
          <a:endParaRPr lang="en-US" sz="1800" b="1" dirty="0">
            <a:latin typeface="Times New Roman" panose="02020603050405020304" pitchFamily="18" charset="0"/>
            <a:cs typeface="Times New Roman" panose="02020603050405020304" pitchFamily="18" charset="0"/>
          </a:endParaRPr>
        </a:p>
      </dgm:t>
    </dgm:pt>
    <dgm:pt modelId="{C8E96E90-9616-4D4B-AC47-624688A5BA8C}" type="parTrans" cxnId="{5CACCE77-D9FE-483C-99E1-76E00447A78A}">
      <dgm:prSet/>
      <dgm:spPr/>
      <dgm:t>
        <a:bodyPr/>
        <a:lstStyle/>
        <a:p>
          <a:endParaRPr lang="en-US" sz="2400" b="1">
            <a:latin typeface="Times New Roman" panose="02020603050405020304" pitchFamily="18" charset="0"/>
            <a:cs typeface="Times New Roman" panose="02020603050405020304" pitchFamily="18" charset="0"/>
          </a:endParaRPr>
        </a:p>
      </dgm:t>
    </dgm:pt>
    <dgm:pt modelId="{BCEC7393-D129-489C-9E72-1C2D61C607D6}" type="sibTrans" cxnId="{5CACCE77-D9FE-483C-99E1-76E00447A78A}">
      <dgm:prSet/>
      <dgm:spPr/>
      <dgm:t>
        <a:bodyPr/>
        <a:lstStyle/>
        <a:p>
          <a:endParaRPr lang="en-US" sz="2400" b="1">
            <a:latin typeface="Times New Roman" panose="02020603050405020304" pitchFamily="18" charset="0"/>
            <a:cs typeface="Times New Roman" panose="02020603050405020304" pitchFamily="18" charset="0"/>
          </a:endParaRPr>
        </a:p>
      </dgm:t>
    </dgm:pt>
    <dgm:pt modelId="{AAF15C01-C1A3-4692-9150-007AE1EF5E35}">
      <dgm:prSet custT="1"/>
      <dgm:spPr/>
      <dgm:t>
        <a:bodyPr/>
        <a:lstStyle/>
        <a:p>
          <a:r>
            <a:rPr lang="en-US" sz="1800" b="1" dirty="0" smtClean="0">
              <a:latin typeface="Times New Roman" panose="02020603050405020304" pitchFamily="18" charset="0"/>
              <a:cs typeface="Times New Roman" panose="02020603050405020304" pitchFamily="18" charset="0"/>
            </a:rPr>
            <a:t>HRO Nepal Contribution in SDG Goals</a:t>
          </a:r>
          <a:endParaRPr lang="en-US" sz="1800" b="1" dirty="0">
            <a:latin typeface="Times New Roman" panose="02020603050405020304" pitchFamily="18" charset="0"/>
            <a:cs typeface="Times New Roman" panose="02020603050405020304" pitchFamily="18" charset="0"/>
          </a:endParaRPr>
        </a:p>
      </dgm:t>
    </dgm:pt>
    <dgm:pt modelId="{94F21CF9-D231-4544-BC8C-C1DA8C9FBAB9}" type="parTrans" cxnId="{1A0D9901-7AC4-47BA-BF4E-DC0581A7D832}">
      <dgm:prSet/>
      <dgm:spPr/>
      <dgm:t>
        <a:bodyPr/>
        <a:lstStyle/>
        <a:p>
          <a:endParaRPr lang="en-US" sz="2400" b="1">
            <a:latin typeface="Times New Roman" panose="02020603050405020304" pitchFamily="18" charset="0"/>
            <a:cs typeface="Times New Roman" panose="02020603050405020304" pitchFamily="18" charset="0"/>
          </a:endParaRPr>
        </a:p>
      </dgm:t>
    </dgm:pt>
    <dgm:pt modelId="{52597A24-4F79-45D3-A56A-F802DE4CED24}" type="sibTrans" cxnId="{1A0D9901-7AC4-47BA-BF4E-DC0581A7D832}">
      <dgm:prSet/>
      <dgm:spPr/>
      <dgm:t>
        <a:bodyPr/>
        <a:lstStyle/>
        <a:p>
          <a:endParaRPr lang="en-US" sz="2400" b="1">
            <a:latin typeface="Times New Roman" panose="02020603050405020304" pitchFamily="18" charset="0"/>
            <a:cs typeface="Times New Roman" panose="02020603050405020304" pitchFamily="18" charset="0"/>
          </a:endParaRPr>
        </a:p>
      </dgm:t>
    </dgm:pt>
    <dgm:pt modelId="{4AD93A2C-3879-4CCE-AB50-C522FAEBCFF0}" type="pres">
      <dgm:prSet presAssocID="{DCD54FC6-B208-49FD-98F6-DE626C102404}" presName="linear" presStyleCnt="0">
        <dgm:presLayoutVars>
          <dgm:dir/>
          <dgm:animLvl val="lvl"/>
          <dgm:resizeHandles val="exact"/>
        </dgm:presLayoutVars>
      </dgm:prSet>
      <dgm:spPr/>
      <dgm:t>
        <a:bodyPr/>
        <a:lstStyle/>
        <a:p>
          <a:endParaRPr lang="en-US"/>
        </a:p>
      </dgm:t>
    </dgm:pt>
    <dgm:pt modelId="{3305A94E-252C-4DC1-BCA7-953380BB381D}" type="pres">
      <dgm:prSet presAssocID="{2AB8AA97-D321-4453-812B-8CEEE1A06F85}" presName="parentLin" presStyleCnt="0"/>
      <dgm:spPr/>
    </dgm:pt>
    <dgm:pt modelId="{4302B743-C1FC-49A0-8595-8AD80B396CA6}" type="pres">
      <dgm:prSet presAssocID="{2AB8AA97-D321-4453-812B-8CEEE1A06F85}" presName="parentLeftMargin" presStyleLbl="node1" presStyleIdx="0" presStyleCnt="10"/>
      <dgm:spPr/>
      <dgm:t>
        <a:bodyPr/>
        <a:lstStyle/>
        <a:p>
          <a:endParaRPr lang="en-US"/>
        </a:p>
      </dgm:t>
    </dgm:pt>
    <dgm:pt modelId="{89CD322C-C7F8-4FF6-95FF-59C254E99649}" type="pres">
      <dgm:prSet presAssocID="{2AB8AA97-D321-4453-812B-8CEEE1A06F85}" presName="parentText" presStyleLbl="node1" presStyleIdx="0" presStyleCnt="10">
        <dgm:presLayoutVars>
          <dgm:chMax val="0"/>
          <dgm:bulletEnabled val="1"/>
        </dgm:presLayoutVars>
      </dgm:prSet>
      <dgm:spPr/>
      <dgm:t>
        <a:bodyPr/>
        <a:lstStyle/>
        <a:p>
          <a:endParaRPr lang="en-US"/>
        </a:p>
      </dgm:t>
    </dgm:pt>
    <dgm:pt modelId="{D424C9A4-A298-4177-B755-E28D732A5B97}" type="pres">
      <dgm:prSet presAssocID="{2AB8AA97-D321-4453-812B-8CEEE1A06F85}" presName="negativeSpace" presStyleCnt="0"/>
      <dgm:spPr/>
    </dgm:pt>
    <dgm:pt modelId="{5B36F4EA-D698-430E-ABA9-7E29F8885356}" type="pres">
      <dgm:prSet presAssocID="{2AB8AA97-D321-4453-812B-8CEEE1A06F85}" presName="childText" presStyleLbl="conFgAcc1" presStyleIdx="0" presStyleCnt="10">
        <dgm:presLayoutVars>
          <dgm:bulletEnabled val="1"/>
        </dgm:presLayoutVars>
      </dgm:prSet>
      <dgm:spPr/>
    </dgm:pt>
    <dgm:pt modelId="{0511D0ED-4F1C-43E3-8FCE-7EDD072CAAA7}" type="pres">
      <dgm:prSet presAssocID="{3426F0DC-3386-4B5B-82AB-5B56A5803DC1}" presName="spaceBetweenRectangles" presStyleCnt="0"/>
      <dgm:spPr/>
    </dgm:pt>
    <dgm:pt modelId="{AAD1EC62-F4D0-413C-8C90-C0902B60D30F}" type="pres">
      <dgm:prSet presAssocID="{604BD645-CADB-4892-82F5-FC60095EE4AF}" presName="parentLin" presStyleCnt="0"/>
      <dgm:spPr/>
    </dgm:pt>
    <dgm:pt modelId="{2E43EE80-0BF1-404E-83AF-4101DA51CF8B}" type="pres">
      <dgm:prSet presAssocID="{604BD645-CADB-4892-82F5-FC60095EE4AF}" presName="parentLeftMargin" presStyleLbl="node1" presStyleIdx="0" presStyleCnt="10"/>
      <dgm:spPr/>
      <dgm:t>
        <a:bodyPr/>
        <a:lstStyle/>
        <a:p>
          <a:endParaRPr lang="en-US"/>
        </a:p>
      </dgm:t>
    </dgm:pt>
    <dgm:pt modelId="{F5FDB7C3-E0E1-4BC1-A025-160E14E764B6}" type="pres">
      <dgm:prSet presAssocID="{604BD645-CADB-4892-82F5-FC60095EE4AF}" presName="parentText" presStyleLbl="node1" presStyleIdx="1" presStyleCnt="10">
        <dgm:presLayoutVars>
          <dgm:chMax val="0"/>
          <dgm:bulletEnabled val="1"/>
        </dgm:presLayoutVars>
      </dgm:prSet>
      <dgm:spPr/>
      <dgm:t>
        <a:bodyPr/>
        <a:lstStyle/>
        <a:p>
          <a:endParaRPr lang="en-US"/>
        </a:p>
      </dgm:t>
    </dgm:pt>
    <dgm:pt modelId="{F287090E-EA11-4C21-9DDC-967BECA0A563}" type="pres">
      <dgm:prSet presAssocID="{604BD645-CADB-4892-82F5-FC60095EE4AF}" presName="negativeSpace" presStyleCnt="0"/>
      <dgm:spPr/>
    </dgm:pt>
    <dgm:pt modelId="{9CE8C206-F940-43F1-8702-77525B29C014}" type="pres">
      <dgm:prSet presAssocID="{604BD645-CADB-4892-82F5-FC60095EE4AF}" presName="childText" presStyleLbl="conFgAcc1" presStyleIdx="1" presStyleCnt="10">
        <dgm:presLayoutVars>
          <dgm:bulletEnabled val="1"/>
        </dgm:presLayoutVars>
      </dgm:prSet>
      <dgm:spPr/>
    </dgm:pt>
    <dgm:pt modelId="{F36B04A9-D9BC-409B-9184-439B44E97B5F}" type="pres">
      <dgm:prSet presAssocID="{DF47D65E-993C-47FA-8C73-C07824434081}" presName="spaceBetweenRectangles" presStyleCnt="0"/>
      <dgm:spPr/>
    </dgm:pt>
    <dgm:pt modelId="{825B5D47-D954-464B-B015-005EF8D10228}" type="pres">
      <dgm:prSet presAssocID="{CED7B0B0-FA4C-417A-81F8-26759E84997C}" presName="parentLin" presStyleCnt="0"/>
      <dgm:spPr/>
    </dgm:pt>
    <dgm:pt modelId="{B6442CDA-5863-4B10-922C-1BBF41217F8C}" type="pres">
      <dgm:prSet presAssocID="{CED7B0B0-FA4C-417A-81F8-26759E84997C}" presName="parentLeftMargin" presStyleLbl="node1" presStyleIdx="1" presStyleCnt="10"/>
      <dgm:spPr/>
      <dgm:t>
        <a:bodyPr/>
        <a:lstStyle/>
        <a:p>
          <a:endParaRPr lang="en-US"/>
        </a:p>
      </dgm:t>
    </dgm:pt>
    <dgm:pt modelId="{B33B7369-FD4C-49F7-922C-5B9CCA3DF086}" type="pres">
      <dgm:prSet presAssocID="{CED7B0B0-FA4C-417A-81F8-26759E84997C}" presName="parentText" presStyleLbl="node1" presStyleIdx="2" presStyleCnt="10">
        <dgm:presLayoutVars>
          <dgm:chMax val="0"/>
          <dgm:bulletEnabled val="1"/>
        </dgm:presLayoutVars>
      </dgm:prSet>
      <dgm:spPr/>
      <dgm:t>
        <a:bodyPr/>
        <a:lstStyle/>
        <a:p>
          <a:endParaRPr lang="en-US"/>
        </a:p>
      </dgm:t>
    </dgm:pt>
    <dgm:pt modelId="{99A63768-B97D-4740-9637-E51AF0976FFE}" type="pres">
      <dgm:prSet presAssocID="{CED7B0B0-FA4C-417A-81F8-26759E84997C}" presName="negativeSpace" presStyleCnt="0"/>
      <dgm:spPr/>
    </dgm:pt>
    <dgm:pt modelId="{6AAD75DD-59D3-4076-8C77-920D598E490B}" type="pres">
      <dgm:prSet presAssocID="{CED7B0B0-FA4C-417A-81F8-26759E84997C}" presName="childText" presStyleLbl="conFgAcc1" presStyleIdx="2" presStyleCnt="10">
        <dgm:presLayoutVars>
          <dgm:bulletEnabled val="1"/>
        </dgm:presLayoutVars>
      </dgm:prSet>
      <dgm:spPr/>
    </dgm:pt>
    <dgm:pt modelId="{C8B3A8F8-F3DF-4B8D-969A-BFEDF3621850}" type="pres">
      <dgm:prSet presAssocID="{2B0AA753-680D-48E8-AC9A-27E554776A75}" presName="spaceBetweenRectangles" presStyleCnt="0"/>
      <dgm:spPr/>
    </dgm:pt>
    <dgm:pt modelId="{CA9AB04B-5D9E-4CFD-9CCC-B622372AA0BA}" type="pres">
      <dgm:prSet presAssocID="{2CDD61A5-644F-4A7E-B4E8-BEAA47F5F119}" presName="parentLin" presStyleCnt="0"/>
      <dgm:spPr/>
    </dgm:pt>
    <dgm:pt modelId="{0FCD74A9-2A20-4835-BB56-BD52C5302EB4}" type="pres">
      <dgm:prSet presAssocID="{2CDD61A5-644F-4A7E-B4E8-BEAA47F5F119}" presName="parentLeftMargin" presStyleLbl="node1" presStyleIdx="2" presStyleCnt="10"/>
      <dgm:spPr/>
      <dgm:t>
        <a:bodyPr/>
        <a:lstStyle/>
        <a:p>
          <a:endParaRPr lang="en-US"/>
        </a:p>
      </dgm:t>
    </dgm:pt>
    <dgm:pt modelId="{9ECD5FF2-F0FD-4537-98A2-4DBE40D64F66}" type="pres">
      <dgm:prSet presAssocID="{2CDD61A5-644F-4A7E-B4E8-BEAA47F5F119}" presName="parentText" presStyleLbl="node1" presStyleIdx="3" presStyleCnt="10">
        <dgm:presLayoutVars>
          <dgm:chMax val="0"/>
          <dgm:bulletEnabled val="1"/>
        </dgm:presLayoutVars>
      </dgm:prSet>
      <dgm:spPr/>
      <dgm:t>
        <a:bodyPr/>
        <a:lstStyle/>
        <a:p>
          <a:endParaRPr lang="en-US"/>
        </a:p>
      </dgm:t>
    </dgm:pt>
    <dgm:pt modelId="{3FC3DDAA-7C35-40AB-A88B-8796F5DB737B}" type="pres">
      <dgm:prSet presAssocID="{2CDD61A5-644F-4A7E-B4E8-BEAA47F5F119}" presName="negativeSpace" presStyleCnt="0"/>
      <dgm:spPr/>
    </dgm:pt>
    <dgm:pt modelId="{9A6A76FD-3B47-4A26-948E-B989D49F3CCA}" type="pres">
      <dgm:prSet presAssocID="{2CDD61A5-644F-4A7E-B4E8-BEAA47F5F119}" presName="childText" presStyleLbl="conFgAcc1" presStyleIdx="3" presStyleCnt="10">
        <dgm:presLayoutVars>
          <dgm:bulletEnabled val="1"/>
        </dgm:presLayoutVars>
      </dgm:prSet>
      <dgm:spPr/>
    </dgm:pt>
    <dgm:pt modelId="{71563D25-178F-4444-AE75-75F05EA6B464}" type="pres">
      <dgm:prSet presAssocID="{50FFF5B9-7C76-4FAA-B40E-7107FE05E6D3}" presName="spaceBetweenRectangles" presStyleCnt="0"/>
      <dgm:spPr/>
    </dgm:pt>
    <dgm:pt modelId="{C5C726D2-5847-4071-9D32-E2AB5149A7C2}" type="pres">
      <dgm:prSet presAssocID="{CFA6E912-1B1A-43B2-A471-E433CEA46091}" presName="parentLin" presStyleCnt="0"/>
      <dgm:spPr/>
    </dgm:pt>
    <dgm:pt modelId="{191ACA6C-0FA5-411C-AB42-6854A09A5A50}" type="pres">
      <dgm:prSet presAssocID="{CFA6E912-1B1A-43B2-A471-E433CEA46091}" presName="parentLeftMargin" presStyleLbl="node1" presStyleIdx="3" presStyleCnt="10"/>
      <dgm:spPr/>
      <dgm:t>
        <a:bodyPr/>
        <a:lstStyle/>
        <a:p>
          <a:endParaRPr lang="en-US"/>
        </a:p>
      </dgm:t>
    </dgm:pt>
    <dgm:pt modelId="{2E992493-507D-47E0-BBA1-598ABFF00B88}" type="pres">
      <dgm:prSet presAssocID="{CFA6E912-1B1A-43B2-A471-E433CEA46091}" presName="parentText" presStyleLbl="node1" presStyleIdx="4" presStyleCnt="10">
        <dgm:presLayoutVars>
          <dgm:chMax val="0"/>
          <dgm:bulletEnabled val="1"/>
        </dgm:presLayoutVars>
      </dgm:prSet>
      <dgm:spPr/>
      <dgm:t>
        <a:bodyPr/>
        <a:lstStyle/>
        <a:p>
          <a:endParaRPr lang="en-US"/>
        </a:p>
      </dgm:t>
    </dgm:pt>
    <dgm:pt modelId="{13C54C9A-2BC0-4CCB-B51A-A08AB2D47A0A}" type="pres">
      <dgm:prSet presAssocID="{CFA6E912-1B1A-43B2-A471-E433CEA46091}" presName="negativeSpace" presStyleCnt="0"/>
      <dgm:spPr/>
    </dgm:pt>
    <dgm:pt modelId="{BA454B4F-0BF1-4579-9729-89DA5922F9F5}" type="pres">
      <dgm:prSet presAssocID="{CFA6E912-1B1A-43B2-A471-E433CEA46091}" presName="childText" presStyleLbl="conFgAcc1" presStyleIdx="4" presStyleCnt="10">
        <dgm:presLayoutVars>
          <dgm:bulletEnabled val="1"/>
        </dgm:presLayoutVars>
      </dgm:prSet>
      <dgm:spPr/>
    </dgm:pt>
    <dgm:pt modelId="{0025C811-152E-4A69-869D-CEDF5C49092F}" type="pres">
      <dgm:prSet presAssocID="{9CDFEDE0-7D89-410A-B7FC-FDB7159FE9CC}" presName="spaceBetweenRectangles" presStyleCnt="0"/>
      <dgm:spPr/>
    </dgm:pt>
    <dgm:pt modelId="{39FCEA71-A4CE-4281-AB34-B3E17F11DF96}" type="pres">
      <dgm:prSet presAssocID="{DBDA8287-BD79-421D-AA3E-1CEFB1B87C58}" presName="parentLin" presStyleCnt="0"/>
      <dgm:spPr/>
    </dgm:pt>
    <dgm:pt modelId="{637D0210-07A0-40DA-AD9B-D4285BB79FF2}" type="pres">
      <dgm:prSet presAssocID="{DBDA8287-BD79-421D-AA3E-1CEFB1B87C58}" presName="parentLeftMargin" presStyleLbl="node1" presStyleIdx="4" presStyleCnt="10"/>
      <dgm:spPr/>
      <dgm:t>
        <a:bodyPr/>
        <a:lstStyle/>
        <a:p>
          <a:endParaRPr lang="en-US"/>
        </a:p>
      </dgm:t>
    </dgm:pt>
    <dgm:pt modelId="{0D79298D-6F0B-4B66-9C6D-849826917526}" type="pres">
      <dgm:prSet presAssocID="{DBDA8287-BD79-421D-AA3E-1CEFB1B87C58}" presName="parentText" presStyleLbl="node1" presStyleIdx="5" presStyleCnt="10">
        <dgm:presLayoutVars>
          <dgm:chMax val="0"/>
          <dgm:bulletEnabled val="1"/>
        </dgm:presLayoutVars>
      </dgm:prSet>
      <dgm:spPr/>
      <dgm:t>
        <a:bodyPr/>
        <a:lstStyle/>
        <a:p>
          <a:endParaRPr lang="en-US"/>
        </a:p>
      </dgm:t>
    </dgm:pt>
    <dgm:pt modelId="{7CA90853-7B01-413B-B554-5BB267B7611C}" type="pres">
      <dgm:prSet presAssocID="{DBDA8287-BD79-421D-AA3E-1CEFB1B87C58}" presName="negativeSpace" presStyleCnt="0"/>
      <dgm:spPr/>
    </dgm:pt>
    <dgm:pt modelId="{0E300D44-3078-4F29-BCD7-3D0221C210A7}" type="pres">
      <dgm:prSet presAssocID="{DBDA8287-BD79-421D-AA3E-1CEFB1B87C58}" presName="childText" presStyleLbl="conFgAcc1" presStyleIdx="5" presStyleCnt="10">
        <dgm:presLayoutVars>
          <dgm:bulletEnabled val="1"/>
        </dgm:presLayoutVars>
      </dgm:prSet>
      <dgm:spPr/>
    </dgm:pt>
    <dgm:pt modelId="{D275949A-2681-419C-BEB7-7BE825E687E3}" type="pres">
      <dgm:prSet presAssocID="{0870CE4E-9B4A-4379-9C3F-44945F7AA753}" presName="spaceBetweenRectangles" presStyleCnt="0"/>
      <dgm:spPr/>
    </dgm:pt>
    <dgm:pt modelId="{B8544087-8103-4E76-BC80-BDEA9E91488F}" type="pres">
      <dgm:prSet presAssocID="{6843DEA7-8CD6-4487-961F-F4D776A013B8}" presName="parentLin" presStyleCnt="0"/>
      <dgm:spPr/>
    </dgm:pt>
    <dgm:pt modelId="{9ADCBE6D-64BC-467C-BD8D-8D5C12EB6349}" type="pres">
      <dgm:prSet presAssocID="{6843DEA7-8CD6-4487-961F-F4D776A013B8}" presName="parentLeftMargin" presStyleLbl="node1" presStyleIdx="5" presStyleCnt="10"/>
      <dgm:spPr/>
      <dgm:t>
        <a:bodyPr/>
        <a:lstStyle/>
        <a:p>
          <a:endParaRPr lang="en-US"/>
        </a:p>
      </dgm:t>
    </dgm:pt>
    <dgm:pt modelId="{1080338C-552A-4DCE-88A0-3CCF24C6EAB7}" type="pres">
      <dgm:prSet presAssocID="{6843DEA7-8CD6-4487-961F-F4D776A013B8}" presName="parentText" presStyleLbl="node1" presStyleIdx="6" presStyleCnt="10">
        <dgm:presLayoutVars>
          <dgm:chMax val="0"/>
          <dgm:bulletEnabled val="1"/>
        </dgm:presLayoutVars>
      </dgm:prSet>
      <dgm:spPr/>
      <dgm:t>
        <a:bodyPr/>
        <a:lstStyle/>
        <a:p>
          <a:endParaRPr lang="en-US"/>
        </a:p>
      </dgm:t>
    </dgm:pt>
    <dgm:pt modelId="{31EE9C03-8520-4101-8168-D5C54AF8CAB4}" type="pres">
      <dgm:prSet presAssocID="{6843DEA7-8CD6-4487-961F-F4D776A013B8}" presName="negativeSpace" presStyleCnt="0"/>
      <dgm:spPr/>
    </dgm:pt>
    <dgm:pt modelId="{BA348FB6-9A80-4A11-B841-272B09F72457}" type="pres">
      <dgm:prSet presAssocID="{6843DEA7-8CD6-4487-961F-F4D776A013B8}" presName="childText" presStyleLbl="conFgAcc1" presStyleIdx="6" presStyleCnt="10">
        <dgm:presLayoutVars>
          <dgm:bulletEnabled val="1"/>
        </dgm:presLayoutVars>
      </dgm:prSet>
      <dgm:spPr/>
    </dgm:pt>
    <dgm:pt modelId="{D2D09A33-1DC2-46BD-AF43-B67C8BE4E9DA}" type="pres">
      <dgm:prSet presAssocID="{06C50B43-C77A-45C2-8D57-F2AC26F537B8}" presName="spaceBetweenRectangles" presStyleCnt="0"/>
      <dgm:spPr/>
    </dgm:pt>
    <dgm:pt modelId="{BB90CBD3-70B2-4C04-B00C-57029505C414}" type="pres">
      <dgm:prSet presAssocID="{0299D358-1C7B-412D-B22A-9A7DC6854FB4}" presName="parentLin" presStyleCnt="0"/>
      <dgm:spPr/>
    </dgm:pt>
    <dgm:pt modelId="{9FC8E31E-A7FC-4009-9190-95377DB37424}" type="pres">
      <dgm:prSet presAssocID="{0299D358-1C7B-412D-B22A-9A7DC6854FB4}" presName="parentLeftMargin" presStyleLbl="node1" presStyleIdx="6" presStyleCnt="10"/>
      <dgm:spPr/>
      <dgm:t>
        <a:bodyPr/>
        <a:lstStyle/>
        <a:p>
          <a:endParaRPr lang="en-US"/>
        </a:p>
      </dgm:t>
    </dgm:pt>
    <dgm:pt modelId="{8599EEB6-F948-421A-AE03-831FED694D40}" type="pres">
      <dgm:prSet presAssocID="{0299D358-1C7B-412D-B22A-9A7DC6854FB4}" presName="parentText" presStyleLbl="node1" presStyleIdx="7" presStyleCnt="10">
        <dgm:presLayoutVars>
          <dgm:chMax val="0"/>
          <dgm:bulletEnabled val="1"/>
        </dgm:presLayoutVars>
      </dgm:prSet>
      <dgm:spPr/>
      <dgm:t>
        <a:bodyPr/>
        <a:lstStyle/>
        <a:p>
          <a:endParaRPr lang="en-US"/>
        </a:p>
      </dgm:t>
    </dgm:pt>
    <dgm:pt modelId="{E9A4491A-FF71-47EC-8E15-D25DFB848448}" type="pres">
      <dgm:prSet presAssocID="{0299D358-1C7B-412D-B22A-9A7DC6854FB4}" presName="negativeSpace" presStyleCnt="0"/>
      <dgm:spPr/>
    </dgm:pt>
    <dgm:pt modelId="{98E2FA44-13FA-492A-BBEE-8B3B873ABC18}" type="pres">
      <dgm:prSet presAssocID="{0299D358-1C7B-412D-B22A-9A7DC6854FB4}" presName="childText" presStyleLbl="conFgAcc1" presStyleIdx="7" presStyleCnt="10">
        <dgm:presLayoutVars>
          <dgm:bulletEnabled val="1"/>
        </dgm:presLayoutVars>
      </dgm:prSet>
      <dgm:spPr/>
    </dgm:pt>
    <dgm:pt modelId="{BE3594AB-E567-4106-A129-32E27B9C6967}" type="pres">
      <dgm:prSet presAssocID="{99AA0A67-DB3A-4202-80A8-C85576759684}" presName="spaceBetweenRectangles" presStyleCnt="0"/>
      <dgm:spPr/>
    </dgm:pt>
    <dgm:pt modelId="{419A3E86-FF8F-4288-A1F8-A1B5F6A660D2}" type="pres">
      <dgm:prSet presAssocID="{1EB46BEE-401D-4A78-A37B-6D762D236D49}" presName="parentLin" presStyleCnt="0"/>
      <dgm:spPr/>
    </dgm:pt>
    <dgm:pt modelId="{6829FDA4-2595-4CD4-967C-A47242B39A15}" type="pres">
      <dgm:prSet presAssocID="{1EB46BEE-401D-4A78-A37B-6D762D236D49}" presName="parentLeftMargin" presStyleLbl="node1" presStyleIdx="7" presStyleCnt="10"/>
      <dgm:spPr/>
      <dgm:t>
        <a:bodyPr/>
        <a:lstStyle/>
        <a:p>
          <a:endParaRPr lang="en-US"/>
        </a:p>
      </dgm:t>
    </dgm:pt>
    <dgm:pt modelId="{A43EF70A-1592-4BCC-8F17-3BEE859A9A21}" type="pres">
      <dgm:prSet presAssocID="{1EB46BEE-401D-4A78-A37B-6D762D236D49}" presName="parentText" presStyleLbl="node1" presStyleIdx="8" presStyleCnt="10">
        <dgm:presLayoutVars>
          <dgm:chMax val="0"/>
          <dgm:bulletEnabled val="1"/>
        </dgm:presLayoutVars>
      </dgm:prSet>
      <dgm:spPr/>
      <dgm:t>
        <a:bodyPr/>
        <a:lstStyle/>
        <a:p>
          <a:endParaRPr lang="en-US"/>
        </a:p>
      </dgm:t>
    </dgm:pt>
    <dgm:pt modelId="{9BFE97ED-5248-4D03-872F-D35C91747CC5}" type="pres">
      <dgm:prSet presAssocID="{1EB46BEE-401D-4A78-A37B-6D762D236D49}" presName="negativeSpace" presStyleCnt="0"/>
      <dgm:spPr/>
    </dgm:pt>
    <dgm:pt modelId="{C93B5ABD-1760-4175-AD0B-4D29B433E00B}" type="pres">
      <dgm:prSet presAssocID="{1EB46BEE-401D-4A78-A37B-6D762D236D49}" presName="childText" presStyleLbl="conFgAcc1" presStyleIdx="8" presStyleCnt="10">
        <dgm:presLayoutVars>
          <dgm:bulletEnabled val="1"/>
        </dgm:presLayoutVars>
      </dgm:prSet>
      <dgm:spPr/>
    </dgm:pt>
    <dgm:pt modelId="{1B95342B-2D93-47CD-93FF-07BD93422D27}" type="pres">
      <dgm:prSet presAssocID="{BCEC7393-D129-489C-9E72-1C2D61C607D6}" presName="spaceBetweenRectangles" presStyleCnt="0"/>
      <dgm:spPr/>
    </dgm:pt>
    <dgm:pt modelId="{749F8FCE-CC98-43A0-A6AE-1A0C47E71F4C}" type="pres">
      <dgm:prSet presAssocID="{AAF15C01-C1A3-4692-9150-007AE1EF5E35}" presName="parentLin" presStyleCnt="0"/>
      <dgm:spPr/>
    </dgm:pt>
    <dgm:pt modelId="{143E0F5E-9418-4953-80CB-D036D99815F0}" type="pres">
      <dgm:prSet presAssocID="{AAF15C01-C1A3-4692-9150-007AE1EF5E35}" presName="parentLeftMargin" presStyleLbl="node1" presStyleIdx="8" presStyleCnt="10"/>
      <dgm:spPr/>
      <dgm:t>
        <a:bodyPr/>
        <a:lstStyle/>
        <a:p>
          <a:endParaRPr lang="en-US"/>
        </a:p>
      </dgm:t>
    </dgm:pt>
    <dgm:pt modelId="{89F52520-6239-4AB7-B0D1-6BFDEC13D8E6}" type="pres">
      <dgm:prSet presAssocID="{AAF15C01-C1A3-4692-9150-007AE1EF5E35}" presName="parentText" presStyleLbl="node1" presStyleIdx="9" presStyleCnt="10">
        <dgm:presLayoutVars>
          <dgm:chMax val="0"/>
          <dgm:bulletEnabled val="1"/>
        </dgm:presLayoutVars>
      </dgm:prSet>
      <dgm:spPr/>
      <dgm:t>
        <a:bodyPr/>
        <a:lstStyle/>
        <a:p>
          <a:endParaRPr lang="en-US"/>
        </a:p>
      </dgm:t>
    </dgm:pt>
    <dgm:pt modelId="{79404050-C3B8-4B40-AC8F-8CABE26D16F8}" type="pres">
      <dgm:prSet presAssocID="{AAF15C01-C1A3-4692-9150-007AE1EF5E35}" presName="negativeSpace" presStyleCnt="0"/>
      <dgm:spPr/>
    </dgm:pt>
    <dgm:pt modelId="{59B97540-CA5C-4985-99AC-F80FA15C6956}" type="pres">
      <dgm:prSet presAssocID="{AAF15C01-C1A3-4692-9150-007AE1EF5E35}" presName="childText" presStyleLbl="conFgAcc1" presStyleIdx="9" presStyleCnt="10">
        <dgm:presLayoutVars>
          <dgm:bulletEnabled val="1"/>
        </dgm:presLayoutVars>
      </dgm:prSet>
      <dgm:spPr/>
    </dgm:pt>
  </dgm:ptLst>
  <dgm:cxnLst>
    <dgm:cxn modelId="{3FE3AF09-8B0F-49CF-8E34-63DC6CEA5383}" type="presOf" srcId="{DBDA8287-BD79-421D-AA3E-1CEFB1B87C58}" destId="{637D0210-07A0-40DA-AD9B-D4285BB79FF2}" srcOrd="0" destOrd="0" presId="urn:microsoft.com/office/officeart/2005/8/layout/list1"/>
    <dgm:cxn modelId="{8341FF9C-D738-4A71-8568-1269EF311161}" type="presOf" srcId="{2CDD61A5-644F-4A7E-B4E8-BEAA47F5F119}" destId="{9ECD5FF2-F0FD-4537-98A2-4DBE40D64F66}" srcOrd="1" destOrd="0" presId="urn:microsoft.com/office/officeart/2005/8/layout/list1"/>
    <dgm:cxn modelId="{BD4E8804-03DC-4F75-A27A-8500938C3A70}" srcId="{DCD54FC6-B208-49FD-98F6-DE626C102404}" destId="{2CDD61A5-644F-4A7E-B4E8-BEAA47F5F119}" srcOrd="3" destOrd="0" parTransId="{7CCF5395-1BFD-4E75-A25A-C844F42DA6AA}" sibTransId="{50FFF5B9-7C76-4FAA-B40E-7107FE05E6D3}"/>
    <dgm:cxn modelId="{D95EA814-396C-44A9-9046-DB8A08AD8BE2}" srcId="{DCD54FC6-B208-49FD-98F6-DE626C102404}" destId="{DBDA8287-BD79-421D-AA3E-1CEFB1B87C58}" srcOrd="5" destOrd="0" parTransId="{48FC9602-ADF5-47EA-80D6-7628A4DB224D}" sibTransId="{0870CE4E-9B4A-4379-9C3F-44945F7AA753}"/>
    <dgm:cxn modelId="{1A0D9901-7AC4-47BA-BF4E-DC0581A7D832}" srcId="{DCD54FC6-B208-49FD-98F6-DE626C102404}" destId="{AAF15C01-C1A3-4692-9150-007AE1EF5E35}" srcOrd="9" destOrd="0" parTransId="{94F21CF9-D231-4544-BC8C-C1DA8C9FBAB9}" sibTransId="{52597A24-4F79-45D3-A56A-F802DE4CED24}"/>
    <dgm:cxn modelId="{5FA1B8A6-A4A8-4F53-A921-8AEA6C51E4F7}" type="presOf" srcId="{604BD645-CADB-4892-82F5-FC60095EE4AF}" destId="{F5FDB7C3-E0E1-4BC1-A025-160E14E764B6}" srcOrd="1" destOrd="0" presId="urn:microsoft.com/office/officeart/2005/8/layout/list1"/>
    <dgm:cxn modelId="{FD336BF7-A886-462C-ABB3-E17147AE68C3}" type="presOf" srcId="{AAF15C01-C1A3-4692-9150-007AE1EF5E35}" destId="{143E0F5E-9418-4953-80CB-D036D99815F0}" srcOrd="0" destOrd="0" presId="urn:microsoft.com/office/officeart/2005/8/layout/list1"/>
    <dgm:cxn modelId="{CDE1D05F-C697-4EA5-94F2-DDC75B9D1E14}" type="presOf" srcId="{1EB46BEE-401D-4A78-A37B-6D762D236D49}" destId="{6829FDA4-2595-4CD4-967C-A47242B39A15}" srcOrd="0" destOrd="0" presId="urn:microsoft.com/office/officeart/2005/8/layout/list1"/>
    <dgm:cxn modelId="{32DDECAB-DF67-44F8-A345-FE8EB199FD1F}" type="presOf" srcId="{2AB8AA97-D321-4453-812B-8CEEE1A06F85}" destId="{4302B743-C1FC-49A0-8595-8AD80B396CA6}" srcOrd="0" destOrd="0" presId="urn:microsoft.com/office/officeart/2005/8/layout/list1"/>
    <dgm:cxn modelId="{E46C45D3-7FC5-4C12-80D5-B1D10986E653}" srcId="{DCD54FC6-B208-49FD-98F6-DE626C102404}" destId="{604BD645-CADB-4892-82F5-FC60095EE4AF}" srcOrd="1" destOrd="0" parTransId="{2FDF6A0E-72EE-4153-95F9-2AC2E175E4D3}" sibTransId="{DF47D65E-993C-47FA-8C73-C07824434081}"/>
    <dgm:cxn modelId="{F52AE65D-FB36-4075-A11C-62707A3A7ACF}" srcId="{DCD54FC6-B208-49FD-98F6-DE626C102404}" destId="{0299D358-1C7B-412D-B22A-9A7DC6854FB4}" srcOrd="7" destOrd="0" parTransId="{1EE59DE6-7835-40DC-BABD-866C0B5FB483}" sibTransId="{99AA0A67-DB3A-4202-80A8-C85576759684}"/>
    <dgm:cxn modelId="{EDE0A5F0-0693-4C64-ABBB-0B2EDF0131CF}" type="presOf" srcId="{AAF15C01-C1A3-4692-9150-007AE1EF5E35}" destId="{89F52520-6239-4AB7-B0D1-6BFDEC13D8E6}" srcOrd="1" destOrd="0" presId="urn:microsoft.com/office/officeart/2005/8/layout/list1"/>
    <dgm:cxn modelId="{5CACCE77-D9FE-483C-99E1-76E00447A78A}" srcId="{DCD54FC6-B208-49FD-98F6-DE626C102404}" destId="{1EB46BEE-401D-4A78-A37B-6D762D236D49}" srcOrd="8" destOrd="0" parTransId="{C8E96E90-9616-4D4B-AC47-624688A5BA8C}" sibTransId="{BCEC7393-D129-489C-9E72-1C2D61C607D6}"/>
    <dgm:cxn modelId="{C4DC8F52-7B3D-4BB9-8346-B8AF36B1A7AE}" type="presOf" srcId="{CFA6E912-1B1A-43B2-A471-E433CEA46091}" destId="{2E992493-507D-47E0-BBA1-598ABFF00B88}" srcOrd="1" destOrd="0" presId="urn:microsoft.com/office/officeart/2005/8/layout/list1"/>
    <dgm:cxn modelId="{33E42A7B-0053-4F20-A967-2B7FD862C6E0}" type="presOf" srcId="{CED7B0B0-FA4C-417A-81F8-26759E84997C}" destId="{B6442CDA-5863-4B10-922C-1BBF41217F8C}" srcOrd="0" destOrd="0" presId="urn:microsoft.com/office/officeart/2005/8/layout/list1"/>
    <dgm:cxn modelId="{4F8D4F99-74B4-4620-8FFA-125EF1C3D7FA}" srcId="{DCD54FC6-B208-49FD-98F6-DE626C102404}" destId="{CED7B0B0-FA4C-417A-81F8-26759E84997C}" srcOrd="2" destOrd="0" parTransId="{E41D7F5A-AFCE-40C7-A9E2-D74E2C8BE305}" sibTransId="{2B0AA753-680D-48E8-AC9A-27E554776A75}"/>
    <dgm:cxn modelId="{D17C8C8D-E0A2-4DEB-870D-285202338161}" srcId="{DCD54FC6-B208-49FD-98F6-DE626C102404}" destId="{2AB8AA97-D321-4453-812B-8CEEE1A06F85}" srcOrd="0" destOrd="0" parTransId="{8B2B9C78-04D2-474C-9BFD-D31BF139BD0E}" sibTransId="{3426F0DC-3386-4B5B-82AB-5B56A5803DC1}"/>
    <dgm:cxn modelId="{66F68413-44CB-413D-A9DD-120F82FA91ED}" type="presOf" srcId="{DCD54FC6-B208-49FD-98F6-DE626C102404}" destId="{4AD93A2C-3879-4CCE-AB50-C522FAEBCFF0}" srcOrd="0" destOrd="0" presId="urn:microsoft.com/office/officeart/2005/8/layout/list1"/>
    <dgm:cxn modelId="{96532569-0FD2-42C9-AF2E-328A4F52A7BE}" type="presOf" srcId="{1EB46BEE-401D-4A78-A37B-6D762D236D49}" destId="{A43EF70A-1592-4BCC-8F17-3BEE859A9A21}" srcOrd="1" destOrd="0" presId="urn:microsoft.com/office/officeart/2005/8/layout/list1"/>
    <dgm:cxn modelId="{772BAC15-C131-43C7-B7F5-D446DB7B73AB}" srcId="{DCD54FC6-B208-49FD-98F6-DE626C102404}" destId="{CFA6E912-1B1A-43B2-A471-E433CEA46091}" srcOrd="4" destOrd="0" parTransId="{CE1C286D-B548-4AA1-B875-FF8BC46E450F}" sibTransId="{9CDFEDE0-7D89-410A-B7FC-FDB7159FE9CC}"/>
    <dgm:cxn modelId="{B8B95C62-88E0-476E-A489-6A30AA6E7B22}" type="presOf" srcId="{604BD645-CADB-4892-82F5-FC60095EE4AF}" destId="{2E43EE80-0BF1-404E-83AF-4101DA51CF8B}" srcOrd="0" destOrd="0" presId="urn:microsoft.com/office/officeart/2005/8/layout/list1"/>
    <dgm:cxn modelId="{961FF90C-5EAF-41AA-A290-275E42BD8BAE}" type="presOf" srcId="{DBDA8287-BD79-421D-AA3E-1CEFB1B87C58}" destId="{0D79298D-6F0B-4B66-9C6D-849826917526}" srcOrd="1" destOrd="0" presId="urn:microsoft.com/office/officeart/2005/8/layout/list1"/>
    <dgm:cxn modelId="{2076B518-F305-4AEC-8CEE-EBAC749A94EB}" type="presOf" srcId="{CED7B0B0-FA4C-417A-81F8-26759E84997C}" destId="{B33B7369-FD4C-49F7-922C-5B9CCA3DF086}" srcOrd="1" destOrd="0" presId="urn:microsoft.com/office/officeart/2005/8/layout/list1"/>
    <dgm:cxn modelId="{9D80D66F-A9A5-4F76-A00A-202DD47CB7BB}" type="presOf" srcId="{6843DEA7-8CD6-4487-961F-F4D776A013B8}" destId="{9ADCBE6D-64BC-467C-BD8D-8D5C12EB6349}" srcOrd="0" destOrd="0" presId="urn:microsoft.com/office/officeart/2005/8/layout/list1"/>
    <dgm:cxn modelId="{8C5D3AF3-27DA-4361-A34B-5211A5A889EA}" type="presOf" srcId="{0299D358-1C7B-412D-B22A-9A7DC6854FB4}" destId="{8599EEB6-F948-421A-AE03-831FED694D40}" srcOrd="1" destOrd="0" presId="urn:microsoft.com/office/officeart/2005/8/layout/list1"/>
    <dgm:cxn modelId="{F87DFE95-52FD-4288-98BC-19531977F22B}" type="presOf" srcId="{2CDD61A5-644F-4A7E-B4E8-BEAA47F5F119}" destId="{0FCD74A9-2A20-4835-BB56-BD52C5302EB4}" srcOrd="0" destOrd="0" presId="urn:microsoft.com/office/officeart/2005/8/layout/list1"/>
    <dgm:cxn modelId="{ED6BEED2-9031-49EA-9C72-130D46B4E073}" type="presOf" srcId="{CFA6E912-1B1A-43B2-A471-E433CEA46091}" destId="{191ACA6C-0FA5-411C-AB42-6854A09A5A50}" srcOrd="0" destOrd="0" presId="urn:microsoft.com/office/officeart/2005/8/layout/list1"/>
    <dgm:cxn modelId="{E4F513AD-C8B4-407F-AC38-F8B4FE61398D}" type="presOf" srcId="{6843DEA7-8CD6-4487-961F-F4D776A013B8}" destId="{1080338C-552A-4DCE-88A0-3CCF24C6EAB7}" srcOrd="1" destOrd="0" presId="urn:microsoft.com/office/officeart/2005/8/layout/list1"/>
    <dgm:cxn modelId="{4EABCB78-F98F-4E0F-9C2D-0CD9E3329C97}" srcId="{DCD54FC6-B208-49FD-98F6-DE626C102404}" destId="{6843DEA7-8CD6-4487-961F-F4D776A013B8}" srcOrd="6" destOrd="0" parTransId="{679E2FCA-A2A1-4DE1-8595-73AFD1A71007}" sibTransId="{06C50B43-C77A-45C2-8D57-F2AC26F537B8}"/>
    <dgm:cxn modelId="{07D8B005-7EC9-4C17-84CC-E66CAE8457FD}" type="presOf" srcId="{2AB8AA97-D321-4453-812B-8CEEE1A06F85}" destId="{89CD322C-C7F8-4FF6-95FF-59C254E99649}" srcOrd="1" destOrd="0" presId="urn:microsoft.com/office/officeart/2005/8/layout/list1"/>
    <dgm:cxn modelId="{AC3BCAF6-6F58-430B-9514-11E520394798}" type="presOf" srcId="{0299D358-1C7B-412D-B22A-9A7DC6854FB4}" destId="{9FC8E31E-A7FC-4009-9190-95377DB37424}" srcOrd="0" destOrd="0" presId="urn:microsoft.com/office/officeart/2005/8/layout/list1"/>
    <dgm:cxn modelId="{303945E2-2E1F-48A8-9794-45C8D36D5FAC}" type="presParOf" srcId="{4AD93A2C-3879-4CCE-AB50-C522FAEBCFF0}" destId="{3305A94E-252C-4DC1-BCA7-953380BB381D}" srcOrd="0" destOrd="0" presId="urn:microsoft.com/office/officeart/2005/8/layout/list1"/>
    <dgm:cxn modelId="{FC5D1E94-8687-4BB2-B85E-67F02111EF9B}" type="presParOf" srcId="{3305A94E-252C-4DC1-BCA7-953380BB381D}" destId="{4302B743-C1FC-49A0-8595-8AD80B396CA6}" srcOrd="0" destOrd="0" presId="urn:microsoft.com/office/officeart/2005/8/layout/list1"/>
    <dgm:cxn modelId="{2F2E801E-8A7A-415A-9B0A-CEFDD691D21C}" type="presParOf" srcId="{3305A94E-252C-4DC1-BCA7-953380BB381D}" destId="{89CD322C-C7F8-4FF6-95FF-59C254E99649}" srcOrd="1" destOrd="0" presId="urn:microsoft.com/office/officeart/2005/8/layout/list1"/>
    <dgm:cxn modelId="{BAEA3A02-B469-412D-A150-22F2C73E2E55}" type="presParOf" srcId="{4AD93A2C-3879-4CCE-AB50-C522FAEBCFF0}" destId="{D424C9A4-A298-4177-B755-E28D732A5B97}" srcOrd="1" destOrd="0" presId="urn:microsoft.com/office/officeart/2005/8/layout/list1"/>
    <dgm:cxn modelId="{5D0DA308-8141-4C55-B67A-F23206DAAADC}" type="presParOf" srcId="{4AD93A2C-3879-4CCE-AB50-C522FAEBCFF0}" destId="{5B36F4EA-D698-430E-ABA9-7E29F8885356}" srcOrd="2" destOrd="0" presId="urn:microsoft.com/office/officeart/2005/8/layout/list1"/>
    <dgm:cxn modelId="{B027D104-CFD6-4C4A-A412-52B3AACA9892}" type="presParOf" srcId="{4AD93A2C-3879-4CCE-AB50-C522FAEBCFF0}" destId="{0511D0ED-4F1C-43E3-8FCE-7EDD072CAAA7}" srcOrd="3" destOrd="0" presId="urn:microsoft.com/office/officeart/2005/8/layout/list1"/>
    <dgm:cxn modelId="{84044E38-D5E9-4C88-9ADA-840B090749FC}" type="presParOf" srcId="{4AD93A2C-3879-4CCE-AB50-C522FAEBCFF0}" destId="{AAD1EC62-F4D0-413C-8C90-C0902B60D30F}" srcOrd="4" destOrd="0" presId="urn:microsoft.com/office/officeart/2005/8/layout/list1"/>
    <dgm:cxn modelId="{AB94C9A5-8C9C-4A1A-B78C-56BF516910D0}" type="presParOf" srcId="{AAD1EC62-F4D0-413C-8C90-C0902B60D30F}" destId="{2E43EE80-0BF1-404E-83AF-4101DA51CF8B}" srcOrd="0" destOrd="0" presId="urn:microsoft.com/office/officeart/2005/8/layout/list1"/>
    <dgm:cxn modelId="{C4167123-7917-401E-95E7-73C12D8C34B1}" type="presParOf" srcId="{AAD1EC62-F4D0-413C-8C90-C0902B60D30F}" destId="{F5FDB7C3-E0E1-4BC1-A025-160E14E764B6}" srcOrd="1" destOrd="0" presId="urn:microsoft.com/office/officeart/2005/8/layout/list1"/>
    <dgm:cxn modelId="{7D1D9B22-0749-4B6B-B3BD-C6249B32B7DE}" type="presParOf" srcId="{4AD93A2C-3879-4CCE-AB50-C522FAEBCFF0}" destId="{F287090E-EA11-4C21-9DDC-967BECA0A563}" srcOrd="5" destOrd="0" presId="urn:microsoft.com/office/officeart/2005/8/layout/list1"/>
    <dgm:cxn modelId="{BE3A1E1E-9439-4B63-BCB4-25BF2A2B8214}" type="presParOf" srcId="{4AD93A2C-3879-4CCE-AB50-C522FAEBCFF0}" destId="{9CE8C206-F940-43F1-8702-77525B29C014}" srcOrd="6" destOrd="0" presId="urn:microsoft.com/office/officeart/2005/8/layout/list1"/>
    <dgm:cxn modelId="{BD5C71D3-36E5-4309-B75A-37E3D72C4318}" type="presParOf" srcId="{4AD93A2C-3879-4CCE-AB50-C522FAEBCFF0}" destId="{F36B04A9-D9BC-409B-9184-439B44E97B5F}" srcOrd="7" destOrd="0" presId="urn:microsoft.com/office/officeart/2005/8/layout/list1"/>
    <dgm:cxn modelId="{35C37848-456F-46E6-8752-3954F2A49971}" type="presParOf" srcId="{4AD93A2C-3879-4CCE-AB50-C522FAEBCFF0}" destId="{825B5D47-D954-464B-B015-005EF8D10228}" srcOrd="8" destOrd="0" presId="urn:microsoft.com/office/officeart/2005/8/layout/list1"/>
    <dgm:cxn modelId="{B185AA4E-5AC1-4740-A5C7-C6A1E2240270}" type="presParOf" srcId="{825B5D47-D954-464B-B015-005EF8D10228}" destId="{B6442CDA-5863-4B10-922C-1BBF41217F8C}" srcOrd="0" destOrd="0" presId="urn:microsoft.com/office/officeart/2005/8/layout/list1"/>
    <dgm:cxn modelId="{E237474A-9784-49F7-BDA9-0459E7332730}" type="presParOf" srcId="{825B5D47-D954-464B-B015-005EF8D10228}" destId="{B33B7369-FD4C-49F7-922C-5B9CCA3DF086}" srcOrd="1" destOrd="0" presId="urn:microsoft.com/office/officeart/2005/8/layout/list1"/>
    <dgm:cxn modelId="{751DF461-FF07-40AD-89E5-A70B24B8E798}" type="presParOf" srcId="{4AD93A2C-3879-4CCE-AB50-C522FAEBCFF0}" destId="{99A63768-B97D-4740-9637-E51AF0976FFE}" srcOrd="9" destOrd="0" presId="urn:microsoft.com/office/officeart/2005/8/layout/list1"/>
    <dgm:cxn modelId="{B342668F-07C3-4345-9124-F469496A8DD2}" type="presParOf" srcId="{4AD93A2C-3879-4CCE-AB50-C522FAEBCFF0}" destId="{6AAD75DD-59D3-4076-8C77-920D598E490B}" srcOrd="10" destOrd="0" presId="urn:microsoft.com/office/officeart/2005/8/layout/list1"/>
    <dgm:cxn modelId="{6EAA9075-54D8-406F-91B4-B27CAF74E7DA}" type="presParOf" srcId="{4AD93A2C-3879-4CCE-AB50-C522FAEBCFF0}" destId="{C8B3A8F8-F3DF-4B8D-969A-BFEDF3621850}" srcOrd="11" destOrd="0" presId="urn:microsoft.com/office/officeart/2005/8/layout/list1"/>
    <dgm:cxn modelId="{CB5EFE98-0F6D-4702-AB9F-A82F35DDEF4D}" type="presParOf" srcId="{4AD93A2C-3879-4CCE-AB50-C522FAEBCFF0}" destId="{CA9AB04B-5D9E-4CFD-9CCC-B622372AA0BA}" srcOrd="12" destOrd="0" presId="urn:microsoft.com/office/officeart/2005/8/layout/list1"/>
    <dgm:cxn modelId="{59D6208D-411B-4E1D-B8DE-FAE1EED82DFC}" type="presParOf" srcId="{CA9AB04B-5D9E-4CFD-9CCC-B622372AA0BA}" destId="{0FCD74A9-2A20-4835-BB56-BD52C5302EB4}" srcOrd="0" destOrd="0" presId="urn:microsoft.com/office/officeart/2005/8/layout/list1"/>
    <dgm:cxn modelId="{4CE40D2E-2703-458B-A603-54D4FE72D735}" type="presParOf" srcId="{CA9AB04B-5D9E-4CFD-9CCC-B622372AA0BA}" destId="{9ECD5FF2-F0FD-4537-98A2-4DBE40D64F66}" srcOrd="1" destOrd="0" presId="urn:microsoft.com/office/officeart/2005/8/layout/list1"/>
    <dgm:cxn modelId="{CB5D18B3-6258-4FD9-9E86-1C249928A1F6}" type="presParOf" srcId="{4AD93A2C-3879-4CCE-AB50-C522FAEBCFF0}" destId="{3FC3DDAA-7C35-40AB-A88B-8796F5DB737B}" srcOrd="13" destOrd="0" presId="urn:microsoft.com/office/officeart/2005/8/layout/list1"/>
    <dgm:cxn modelId="{630D980E-8E1E-446C-B90E-2EEE50DC6A8F}" type="presParOf" srcId="{4AD93A2C-3879-4CCE-AB50-C522FAEBCFF0}" destId="{9A6A76FD-3B47-4A26-948E-B989D49F3CCA}" srcOrd="14" destOrd="0" presId="urn:microsoft.com/office/officeart/2005/8/layout/list1"/>
    <dgm:cxn modelId="{25ED8D93-3161-449C-832D-F562E03A81BE}" type="presParOf" srcId="{4AD93A2C-3879-4CCE-AB50-C522FAEBCFF0}" destId="{71563D25-178F-4444-AE75-75F05EA6B464}" srcOrd="15" destOrd="0" presId="urn:microsoft.com/office/officeart/2005/8/layout/list1"/>
    <dgm:cxn modelId="{E21FFED8-7764-428D-B813-74FA3FD4B3D2}" type="presParOf" srcId="{4AD93A2C-3879-4CCE-AB50-C522FAEBCFF0}" destId="{C5C726D2-5847-4071-9D32-E2AB5149A7C2}" srcOrd="16" destOrd="0" presId="urn:microsoft.com/office/officeart/2005/8/layout/list1"/>
    <dgm:cxn modelId="{6248FFA8-0584-4C14-8C8D-8820A837523F}" type="presParOf" srcId="{C5C726D2-5847-4071-9D32-E2AB5149A7C2}" destId="{191ACA6C-0FA5-411C-AB42-6854A09A5A50}" srcOrd="0" destOrd="0" presId="urn:microsoft.com/office/officeart/2005/8/layout/list1"/>
    <dgm:cxn modelId="{6BF2412B-4D25-46DC-A0CD-043E2B90B901}" type="presParOf" srcId="{C5C726D2-5847-4071-9D32-E2AB5149A7C2}" destId="{2E992493-507D-47E0-BBA1-598ABFF00B88}" srcOrd="1" destOrd="0" presId="urn:microsoft.com/office/officeart/2005/8/layout/list1"/>
    <dgm:cxn modelId="{B3062E95-AD7D-43F5-8A8D-6C08F63985A4}" type="presParOf" srcId="{4AD93A2C-3879-4CCE-AB50-C522FAEBCFF0}" destId="{13C54C9A-2BC0-4CCB-B51A-A08AB2D47A0A}" srcOrd="17" destOrd="0" presId="urn:microsoft.com/office/officeart/2005/8/layout/list1"/>
    <dgm:cxn modelId="{04DEBCCF-6B32-4BFE-9AD1-1E1CB21833FB}" type="presParOf" srcId="{4AD93A2C-3879-4CCE-AB50-C522FAEBCFF0}" destId="{BA454B4F-0BF1-4579-9729-89DA5922F9F5}" srcOrd="18" destOrd="0" presId="urn:microsoft.com/office/officeart/2005/8/layout/list1"/>
    <dgm:cxn modelId="{B48D5FB0-72C9-4DCF-B9EC-F9AAB14CAE60}" type="presParOf" srcId="{4AD93A2C-3879-4CCE-AB50-C522FAEBCFF0}" destId="{0025C811-152E-4A69-869D-CEDF5C49092F}" srcOrd="19" destOrd="0" presId="urn:microsoft.com/office/officeart/2005/8/layout/list1"/>
    <dgm:cxn modelId="{2A9FE8AA-710E-48E1-A7E5-7505FAB129B3}" type="presParOf" srcId="{4AD93A2C-3879-4CCE-AB50-C522FAEBCFF0}" destId="{39FCEA71-A4CE-4281-AB34-B3E17F11DF96}" srcOrd="20" destOrd="0" presId="urn:microsoft.com/office/officeart/2005/8/layout/list1"/>
    <dgm:cxn modelId="{1DF96A35-6C30-4A29-B393-7470D3EA995D}" type="presParOf" srcId="{39FCEA71-A4CE-4281-AB34-B3E17F11DF96}" destId="{637D0210-07A0-40DA-AD9B-D4285BB79FF2}" srcOrd="0" destOrd="0" presId="urn:microsoft.com/office/officeart/2005/8/layout/list1"/>
    <dgm:cxn modelId="{0C0C99F8-8D3B-4625-949E-1739B8558AA0}" type="presParOf" srcId="{39FCEA71-A4CE-4281-AB34-B3E17F11DF96}" destId="{0D79298D-6F0B-4B66-9C6D-849826917526}" srcOrd="1" destOrd="0" presId="urn:microsoft.com/office/officeart/2005/8/layout/list1"/>
    <dgm:cxn modelId="{5CCC3567-B7D9-4B9E-A4DF-0FC7FF3A8156}" type="presParOf" srcId="{4AD93A2C-3879-4CCE-AB50-C522FAEBCFF0}" destId="{7CA90853-7B01-413B-B554-5BB267B7611C}" srcOrd="21" destOrd="0" presId="urn:microsoft.com/office/officeart/2005/8/layout/list1"/>
    <dgm:cxn modelId="{DCFE0229-2010-4F1F-AEEC-518464B5551D}" type="presParOf" srcId="{4AD93A2C-3879-4CCE-AB50-C522FAEBCFF0}" destId="{0E300D44-3078-4F29-BCD7-3D0221C210A7}" srcOrd="22" destOrd="0" presId="urn:microsoft.com/office/officeart/2005/8/layout/list1"/>
    <dgm:cxn modelId="{5906DDE0-5509-40AC-87A8-39D47C30ADD7}" type="presParOf" srcId="{4AD93A2C-3879-4CCE-AB50-C522FAEBCFF0}" destId="{D275949A-2681-419C-BEB7-7BE825E687E3}" srcOrd="23" destOrd="0" presId="urn:microsoft.com/office/officeart/2005/8/layout/list1"/>
    <dgm:cxn modelId="{9AB231D1-2651-4F09-AEC9-E87070FA00C7}" type="presParOf" srcId="{4AD93A2C-3879-4CCE-AB50-C522FAEBCFF0}" destId="{B8544087-8103-4E76-BC80-BDEA9E91488F}" srcOrd="24" destOrd="0" presId="urn:microsoft.com/office/officeart/2005/8/layout/list1"/>
    <dgm:cxn modelId="{C23186A9-9230-45BE-80B8-9FAE347C59A8}" type="presParOf" srcId="{B8544087-8103-4E76-BC80-BDEA9E91488F}" destId="{9ADCBE6D-64BC-467C-BD8D-8D5C12EB6349}" srcOrd="0" destOrd="0" presId="urn:microsoft.com/office/officeart/2005/8/layout/list1"/>
    <dgm:cxn modelId="{2AB89F34-A442-4D1C-B14B-1C09C2A0DC87}" type="presParOf" srcId="{B8544087-8103-4E76-BC80-BDEA9E91488F}" destId="{1080338C-552A-4DCE-88A0-3CCF24C6EAB7}" srcOrd="1" destOrd="0" presId="urn:microsoft.com/office/officeart/2005/8/layout/list1"/>
    <dgm:cxn modelId="{FB573949-2183-4960-8645-C39987303B40}" type="presParOf" srcId="{4AD93A2C-3879-4CCE-AB50-C522FAEBCFF0}" destId="{31EE9C03-8520-4101-8168-D5C54AF8CAB4}" srcOrd="25" destOrd="0" presId="urn:microsoft.com/office/officeart/2005/8/layout/list1"/>
    <dgm:cxn modelId="{3783F46C-CE1A-4429-BBDE-49C699DB0775}" type="presParOf" srcId="{4AD93A2C-3879-4CCE-AB50-C522FAEBCFF0}" destId="{BA348FB6-9A80-4A11-B841-272B09F72457}" srcOrd="26" destOrd="0" presId="urn:microsoft.com/office/officeart/2005/8/layout/list1"/>
    <dgm:cxn modelId="{382D9C53-E03B-402F-8345-5343511516BD}" type="presParOf" srcId="{4AD93A2C-3879-4CCE-AB50-C522FAEBCFF0}" destId="{D2D09A33-1DC2-46BD-AF43-B67C8BE4E9DA}" srcOrd="27" destOrd="0" presId="urn:microsoft.com/office/officeart/2005/8/layout/list1"/>
    <dgm:cxn modelId="{AF562C21-39B3-4C8A-8DA4-B960B0E0EDA6}" type="presParOf" srcId="{4AD93A2C-3879-4CCE-AB50-C522FAEBCFF0}" destId="{BB90CBD3-70B2-4C04-B00C-57029505C414}" srcOrd="28" destOrd="0" presId="urn:microsoft.com/office/officeart/2005/8/layout/list1"/>
    <dgm:cxn modelId="{59BB95CD-2035-4AFB-B4ED-4CC4A85D5E3C}" type="presParOf" srcId="{BB90CBD3-70B2-4C04-B00C-57029505C414}" destId="{9FC8E31E-A7FC-4009-9190-95377DB37424}" srcOrd="0" destOrd="0" presId="urn:microsoft.com/office/officeart/2005/8/layout/list1"/>
    <dgm:cxn modelId="{1789748E-A005-4931-AEF6-B7352C058979}" type="presParOf" srcId="{BB90CBD3-70B2-4C04-B00C-57029505C414}" destId="{8599EEB6-F948-421A-AE03-831FED694D40}" srcOrd="1" destOrd="0" presId="urn:microsoft.com/office/officeart/2005/8/layout/list1"/>
    <dgm:cxn modelId="{CDC3A209-DCF5-4677-8D2E-F2788D5042B3}" type="presParOf" srcId="{4AD93A2C-3879-4CCE-AB50-C522FAEBCFF0}" destId="{E9A4491A-FF71-47EC-8E15-D25DFB848448}" srcOrd="29" destOrd="0" presId="urn:microsoft.com/office/officeart/2005/8/layout/list1"/>
    <dgm:cxn modelId="{2EF12582-C53D-4F52-8FD1-602CF687C167}" type="presParOf" srcId="{4AD93A2C-3879-4CCE-AB50-C522FAEBCFF0}" destId="{98E2FA44-13FA-492A-BBEE-8B3B873ABC18}" srcOrd="30" destOrd="0" presId="urn:microsoft.com/office/officeart/2005/8/layout/list1"/>
    <dgm:cxn modelId="{C1927056-B280-46E3-8CF1-8057E3BC781F}" type="presParOf" srcId="{4AD93A2C-3879-4CCE-AB50-C522FAEBCFF0}" destId="{BE3594AB-E567-4106-A129-32E27B9C6967}" srcOrd="31" destOrd="0" presId="urn:microsoft.com/office/officeart/2005/8/layout/list1"/>
    <dgm:cxn modelId="{657957FE-0D9F-4A46-826F-92F109F71323}" type="presParOf" srcId="{4AD93A2C-3879-4CCE-AB50-C522FAEBCFF0}" destId="{419A3E86-FF8F-4288-A1F8-A1B5F6A660D2}" srcOrd="32" destOrd="0" presId="urn:microsoft.com/office/officeart/2005/8/layout/list1"/>
    <dgm:cxn modelId="{F17AF7D5-6A19-4275-9F1E-083DDC21466A}" type="presParOf" srcId="{419A3E86-FF8F-4288-A1F8-A1B5F6A660D2}" destId="{6829FDA4-2595-4CD4-967C-A47242B39A15}" srcOrd="0" destOrd="0" presId="urn:microsoft.com/office/officeart/2005/8/layout/list1"/>
    <dgm:cxn modelId="{5E9A075A-8BB4-43C0-A7D4-C17A28C05974}" type="presParOf" srcId="{419A3E86-FF8F-4288-A1F8-A1B5F6A660D2}" destId="{A43EF70A-1592-4BCC-8F17-3BEE859A9A21}" srcOrd="1" destOrd="0" presId="urn:microsoft.com/office/officeart/2005/8/layout/list1"/>
    <dgm:cxn modelId="{BB613CF4-020E-4568-830E-9BC0FF6E57E4}" type="presParOf" srcId="{4AD93A2C-3879-4CCE-AB50-C522FAEBCFF0}" destId="{9BFE97ED-5248-4D03-872F-D35C91747CC5}" srcOrd="33" destOrd="0" presId="urn:microsoft.com/office/officeart/2005/8/layout/list1"/>
    <dgm:cxn modelId="{0EDD8590-E491-4E7E-8408-684DE5EC5C5E}" type="presParOf" srcId="{4AD93A2C-3879-4CCE-AB50-C522FAEBCFF0}" destId="{C93B5ABD-1760-4175-AD0B-4D29B433E00B}" srcOrd="34" destOrd="0" presId="urn:microsoft.com/office/officeart/2005/8/layout/list1"/>
    <dgm:cxn modelId="{FBA7435E-C01D-4965-BAFD-8C113BED9D51}" type="presParOf" srcId="{4AD93A2C-3879-4CCE-AB50-C522FAEBCFF0}" destId="{1B95342B-2D93-47CD-93FF-07BD93422D27}" srcOrd="35" destOrd="0" presId="urn:microsoft.com/office/officeart/2005/8/layout/list1"/>
    <dgm:cxn modelId="{E64F9344-A332-48D0-A1FD-B048E66A6D99}" type="presParOf" srcId="{4AD93A2C-3879-4CCE-AB50-C522FAEBCFF0}" destId="{749F8FCE-CC98-43A0-A6AE-1A0C47E71F4C}" srcOrd="36" destOrd="0" presId="urn:microsoft.com/office/officeart/2005/8/layout/list1"/>
    <dgm:cxn modelId="{BB4DD6B5-ADDA-4EB8-B009-A045A937843D}" type="presParOf" srcId="{749F8FCE-CC98-43A0-A6AE-1A0C47E71F4C}" destId="{143E0F5E-9418-4953-80CB-D036D99815F0}" srcOrd="0" destOrd="0" presId="urn:microsoft.com/office/officeart/2005/8/layout/list1"/>
    <dgm:cxn modelId="{72374535-6946-44BF-8482-7CACB53DE5B3}" type="presParOf" srcId="{749F8FCE-CC98-43A0-A6AE-1A0C47E71F4C}" destId="{89F52520-6239-4AB7-B0D1-6BFDEC13D8E6}" srcOrd="1" destOrd="0" presId="urn:microsoft.com/office/officeart/2005/8/layout/list1"/>
    <dgm:cxn modelId="{9B560755-8523-4618-BE2F-101C34977A92}" type="presParOf" srcId="{4AD93A2C-3879-4CCE-AB50-C522FAEBCFF0}" destId="{79404050-C3B8-4B40-AC8F-8CABE26D16F8}" srcOrd="37" destOrd="0" presId="urn:microsoft.com/office/officeart/2005/8/layout/list1"/>
    <dgm:cxn modelId="{31A8D8D4-5973-47D4-9B35-3AC47F4A1438}" type="presParOf" srcId="{4AD93A2C-3879-4CCE-AB50-C522FAEBCFF0}" destId="{59B97540-CA5C-4985-99AC-F80FA15C6956}" srcOrd="3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19D6EC-817D-4150-84C4-39CB30DC2E96}" type="doc">
      <dgm:prSet loTypeId="urn:microsoft.com/office/officeart/2008/layout/RadialCluster" loCatId="cycle" qsTypeId="urn:microsoft.com/office/officeart/2005/8/quickstyle/simple1" qsCatId="simple" csTypeId="urn:microsoft.com/office/officeart/2005/8/colors/accent1_2" csCatId="accent1" phldr="1"/>
      <dgm:spPr/>
      <dgm:t>
        <a:bodyPr/>
        <a:lstStyle/>
        <a:p>
          <a:endParaRPr lang="en-US"/>
        </a:p>
      </dgm:t>
    </dgm:pt>
    <dgm:pt modelId="{9C0A6294-E439-4FEA-9929-EE79D91DBAD6}">
      <dgm:prSet phldrT="[Text]" custT="1"/>
      <dgm:spPr>
        <a:noFill/>
      </dgm:spPr>
      <dgm:t>
        <a:bodyPr/>
        <a:lstStyle/>
        <a:p>
          <a:r>
            <a:rPr lang="en-US" sz="2600" b="1" dirty="0" smtClean="0">
              <a:solidFill>
                <a:srgbClr val="0087CB"/>
              </a:solidFill>
              <a:latin typeface="Times New Roman" panose="02020603050405020304" pitchFamily="18" charset="0"/>
              <a:cs typeface="Times New Roman" panose="02020603050405020304" pitchFamily="18" charset="0"/>
            </a:rPr>
            <a:t>Objectives</a:t>
          </a:r>
          <a:endParaRPr lang="en-US" sz="2600" b="1" dirty="0">
            <a:solidFill>
              <a:srgbClr val="0087CB"/>
            </a:solidFill>
            <a:latin typeface="Times New Roman" panose="02020603050405020304" pitchFamily="18" charset="0"/>
            <a:cs typeface="Times New Roman" panose="02020603050405020304" pitchFamily="18" charset="0"/>
          </a:endParaRPr>
        </a:p>
      </dgm:t>
    </dgm:pt>
    <dgm:pt modelId="{F52C66AA-1FEA-41E9-9967-0EA8C3BAE694}" type="parTrans" cxnId="{9B1139B5-58B8-4041-B9FC-89DAECC3229D}">
      <dgm:prSet/>
      <dgm:spPr/>
      <dgm:t>
        <a:bodyPr/>
        <a:lstStyle/>
        <a:p>
          <a:endParaRPr lang="en-US">
            <a:latin typeface="Times New Roman" panose="02020603050405020304" pitchFamily="18" charset="0"/>
            <a:cs typeface="Times New Roman" panose="02020603050405020304" pitchFamily="18" charset="0"/>
          </a:endParaRPr>
        </a:p>
      </dgm:t>
    </dgm:pt>
    <dgm:pt modelId="{D0BA8D43-A3DF-40EC-A1AB-A99929CDDAD2}" type="sibTrans" cxnId="{9B1139B5-58B8-4041-B9FC-89DAECC3229D}">
      <dgm:prSet/>
      <dgm:spPr/>
      <dgm:t>
        <a:bodyPr/>
        <a:lstStyle/>
        <a:p>
          <a:endParaRPr lang="en-US">
            <a:latin typeface="Times New Roman" panose="02020603050405020304" pitchFamily="18" charset="0"/>
            <a:cs typeface="Times New Roman" panose="02020603050405020304" pitchFamily="18" charset="0"/>
          </a:endParaRPr>
        </a:p>
      </dgm:t>
    </dgm:pt>
    <dgm:pt modelId="{83980E42-E499-48F4-B375-B46F4E334273}">
      <dgm:prSet phldrT="[Text]"/>
      <dgm:spPr>
        <a:ln w="28575">
          <a:solidFill>
            <a:schemeClr val="bg1"/>
          </a:solidFill>
        </a:ln>
        <a:effectLst>
          <a:outerShdw blurRad="63500" sx="102000" sy="102000" algn="ctr" rotWithShape="0">
            <a:prstClr val="black">
              <a:alpha val="40000"/>
            </a:prstClr>
          </a:outerShdw>
        </a:effectLst>
      </dgm:spPr>
      <dgm:t>
        <a:bodyPr/>
        <a:lstStyle/>
        <a:p>
          <a:r>
            <a:rPr lang="en-US" b="1" dirty="0" smtClean="0">
              <a:solidFill>
                <a:schemeClr val="bg1"/>
              </a:solidFill>
              <a:latin typeface="Times New Roman" panose="02020603050405020304" pitchFamily="18" charset="0"/>
              <a:cs typeface="Times New Roman" panose="02020603050405020304" pitchFamily="18" charset="0"/>
            </a:rPr>
            <a:t>Promote Inclusive and Quality Education</a:t>
          </a:r>
          <a:endParaRPr lang="en-US" dirty="0">
            <a:latin typeface="Times New Roman" panose="02020603050405020304" pitchFamily="18" charset="0"/>
            <a:cs typeface="Times New Roman" panose="02020603050405020304" pitchFamily="18" charset="0"/>
          </a:endParaRPr>
        </a:p>
      </dgm:t>
    </dgm:pt>
    <dgm:pt modelId="{CBCF40B5-56F3-4FC8-9104-0CA3D4B2C6EA}" type="parTrans" cxnId="{D68A281B-EF9F-4A30-B15C-18075A555B94}">
      <dgm:prSet/>
      <dgm:spPr/>
      <dgm:t>
        <a:bodyPr/>
        <a:lstStyle/>
        <a:p>
          <a:endParaRPr lang="en-US">
            <a:latin typeface="Times New Roman" panose="02020603050405020304" pitchFamily="18" charset="0"/>
            <a:cs typeface="Times New Roman" panose="02020603050405020304" pitchFamily="18" charset="0"/>
          </a:endParaRPr>
        </a:p>
      </dgm:t>
    </dgm:pt>
    <dgm:pt modelId="{522D19CC-43C0-43E1-8325-C3C208A7894D}" type="sibTrans" cxnId="{D68A281B-EF9F-4A30-B15C-18075A555B94}">
      <dgm:prSet/>
      <dgm:spPr/>
      <dgm:t>
        <a:bodyPr/>
        <a:lstStyle/>
        <a:p>
          <a:endParaRPr lang="en-US">
            <a:latin typeface="Times New Roman" panose="02020603050405020304" pitchFamily="18" charset="0"/>
            <a:cs typeface="Times New Roman" panose="02020603050405020304" pitchFamily="18" charset="0"/>
          </a:endParaRPr>
        </a:p>
      </dgm:t>
    </dgm:pt>
    <dgm:pt modelId="{DBCB59EF-2927-4A51-B818-AECE445D18B1}">
      <dgm:prSet phldrT="[Text]"/>
      <dgm:spPr>
        <a:ln w="38100">
          <a:solidFill>
            <a:schemeClr val="bg1"/>
          </a:solidFill>
        </a:ln>
        <a:effectLst>
          <a:outerShdw blurRad="63500" sx="102000" sy="102000" algn="ctr" rotWithShape="0">
            <a:prstClr val="black">
              <a:alpha val="40000"/>
            </a:prstClr>
          </a:outerShdw>
        </a:effectLst>
      </dgm:spPr>
      <dgm:t>
        <a:bodyPr/>
        <a:lstStyle/>
        <a:p>
          <a:r>
            <a:rPr lang="en-US" b="1" smtClean="0">
              <a:solidFill>
                <a:schemeClr val="bg1"/>
              </a:solidFill>
              <a:latin typeface="Times New Roman" panose="02020603050405020304" pitchFamily="18" charset="0"/>
              <a:cs typeface="Times New Roman" panose="02020603050405020304" pitchFamily="18" charset="0"/>
            </a:rPr>
            <a:t>Deliver Emergency Relief and Disaster Response</a:t>
          </a:r>
          <a:endParaRPr lang="en-US" dirty="0">
            <a:latin typeface="Times New Roman" panose="02020603050405020304" pitchFamily="18" charset="0"/>
            <a:cs typeface="Times New Roman" panose="02020603050405020304" pitchFamily="18" charset="0"/>
          </a:endParaRPr>
        </a:p>
      </dgm:t>
    </dgm:pt>
    <dgm:pt modelId="{640A65D3-7610-47C6-A80A-30F9C49E43A4}" type="parTrans" cxnId="{CFCFD616-AF26-4C2D-92FA-B74329CBF00A}">
      <dgm:prSet/>
      <dgm:spPr/>
      <dgm:t>
        <a:bodyPr/>
        <a:lstStyle/>
        <a:p>
          <a:endParaRPr lang="en-US">
            <a:latin typeface="Times New Roman" panose="02020603050405020304" pitchFamily="18" charset="0"/>
            <a:cs typeface="Times New Roman" panose="02020603050405020304" pitchFamily="18" charset="0"/>
          </a:endParaRPr>
        </a:p>
      </dgm:t>
    </dgm:pt>
    <dgm:pt modelId="{17F7A4BD-67E3-474F-B33F-368826A02DA9}" type="sibTrans" cxnId="{CFCFD616-AF26-4C2D-92FA-B74329CBF00A}">
      <dgm:prSet/>
      <dgm:spPr/>
      <dgm:t>
        <a:bodyPr/>
        <a:lstStyle/>
        <a:p>
          <a:endParaRPr lang="en-US">
            <a:latin typeface="Times New Roman" panose="02020603050405020304" pitchFamily="18" charset="0"/>
            <a:cs typeface="Times New Roman" panose="02020603050405020304" pitchFamily="18" charset="0"/>
          </a:endParaRPr>
        </a:p>
      </dgm:t>
    </dgm:pt>
    <dgm:pt modelId="{DAAE2E71-F32B-458B-90DF-4D463EC47D91}">
      <dgm:prSet phldrT="[Text]"/>
      <dgm:spPr>
        <a:ln w="38100">
          <a:solidFill>
            <a:schemeClr val="bg1"/>
          </a:solidFill>
        </a:ln>
        <a:effectLst>
          <a:outerShdw blurRad="63500" sx="102000" sy="102000" algn="ctr" rotWithShape="0">
            <a:prstClr val="black">
              <a:alpha val="40000"/>
            </a:prstClr>
          </a:outerShdw>
        </a:effectLst>
      </dgm:spPr>
      <dgm:t>
        <a:bodyPr/>
        <a:lstStyle/>
        <a:p>
          <a:r>
            <a:rPr lang="en-US" b="1" dirty="0" smtClean="0">
              <a:solidFill>
                <a:schemeClr val="bg1"/>
              </a:solidFill>
              <a:latin typeface="Times New Roman" panose="02020603050405020304" pitchFamily="18" charset="0"/>
              <a:cs typeface="Times New Roman" panose="02020603050405020304" pitchFamily="18" charset="0"/>
            </a:rPr>
            <a:t>Foster Community Resilience and Solidarity</a:t>
          </a:r>
          <a:endParaRPr lang="en-US" dirty="0">
            <a:latin typeface="Times New Roman" panose="02020603050405020304" pitchFamily="18" charset="0"/>
            <a:cs typeface="Times New Roman" panose="02020603050405020304" pitchFamily="18" charset="0"/>
          </a:endParaRPr>
        </a:p>
      </dgm:t>
    </dgm:pt>
    <dgm:pt modelId="{5E8D72AF-0AAD-4E6C-927A-A85EDBA93B37}" type="parTrans" cxnId="{2575786A-6CD8-4F52-A52E-77E68349ADE1}">
      <dgm:prSet/>
      <dgm:spPr/>
      <dgm:t>
        <a:bodyPr/>
        <a:lstStyle/>
        <a:p>
          <a:endParaRPr lang="en-US">
            <a:latin typeface="Times New Roman" panose="02020603050405020304" pitchFamily="18" charset="0"/>
            <a:cs typeface="Times New Roman" panose="02020603050405020304" pitchFamily="18" charset="0"/>
          </a:endParaRPr>
        </a:p>
      </dgm:t>
    </dgm:pt>
    <dgm:pt modelId="{240EEBA7-D3D4-4FCE-9094-9E9503F3591B}" type="sibTrans" cxnId="{2575786A-6CD8-4F52-A52E-77E68349ADE1}">
      <dgm:prSet/>
      <dgm:spPr/>
      <dgm:t>
        <a:bodyPr/>
        <a:lstStyle/>
        <a:p>
          <a:endParaRPr lang="en-US">
            <a:latin typeface="Times New Roman" panose="02020603050405020304" pitchFamily="18" charset="0"/>
            <a:cs typeface="Times New Roman" panose="02020603050405020304" pitchFamily="18" charset="0"/>
          </a:endParaRPr>
        </a:p>
      </dgm:t>
    </dgm:pt>
    <dgm:pt modelId="{B7F5E84B-FE41-4704-8761-D3F41F0030FF}">
      <dgm:prSet phldrT="[Text]" custT="1"/>
      <dgm:spPr>
        <a:ln w="38100">
          <a:solidFill>
            <a:schemeClr val="bg1"/>
          </a:solidFill>
        </a:ln>
        <a:effectLst>
          <a:outerShdw blurRad="63500" sx="102000" sy="102000" algn="ctr" rotWithShape="0">
            <a:prstClr val="black">
              <a:alpha val="40000"/>
            </a:prstClr>
          </a:outerShdw>
        </a:effectLst>
      </dgm:spPr>
      <dgm:t>
        <a:bodyPr/>
        <a:lstStyle/>
        <a:p>
          <a:r>
            <a:rPr lang="en-US" sz="2000" b="1" dirty="0" smtClean="0">
              <a:solidFill>
                <a:schemeClr val="bg1"/>
              </a:solidFill>
              <a:latin typeface="Times New Roman" panose="02020603050405020304" pitchFamily="18" charset="0"/>
              <a:cs typeface="Times New Roman" panose="02020603050405020304" pitchFamily="18" charset="0"/>
            </a:rPr>
            <a:t>Improve Access to Clean and Safe Water</a:t>
          </a:r>
          <a:endParaRPr lang="en-US" sz="2000" dirty="0">
            <a:latin typeface="Times New Roman" panose="02020603050405020304" pitchFamily="18" charset="0"/>
            <a:cs typeface="Times New Roman" panose="02020603050405020304" pitchFamily="18" charset="0"/>
          </a:endParaRPr>
        </a:p>
      </dgm:t>
    </dgm:pt>
    <dgm:pt modelId="{1EA42F0D-84F6-44E4-A73F-6F8F267BB108}" type="parTrans" cxnId="{1AE90154-413A-4AB4-8CA6-A28181662D58}">
      <dgm:prSet/>
      <dgm:spPr/>
      <dgm:t>
        <a:bodyPr/>
        <a:lstStyle/>
        <a:p>
          <a:endParaRPr lang="en-US">
            <a:latin typeface="Times New Roman" panose="02020603050405020304" pitchFamily="18" charset="0"/>
            <a:cs typeface="Times New Roman" panose="02020603050405020304" pitchFamily="18" charset="0"/>
          </a:endParaRPr>
        </a:p>
      </dgm:t>
    </dgm:pt>
    <dgm:pt modelId="{B4B4D9C2-524E-4D71-A1CE-FE5A419DA0E9}" type="sibTrans" cxnId="{1AE90154-413A-4AB4-8CA6-A28181662D58}">
      <dgm:prSet/>
      <dgm:spPr/>
      <dgm:t>
        <a:bodyPr/>
        <a:lstStyle/>
        <a:p>
          <a:endParaRPr lang="en-US">
            <a:latin typeface="Times New Roman" panose="02020603050405020304" pitchFamily="18" charset="0"/>
            <a:cs typeface="Times New Roman" panose="02020603050405020304" pitchFamily="18" charset="0"/>
          </a:endParaRPr>
        </a:p>
      </dgm:t>
    </dgm:pt>
    <dgm:pt modelId="{4AE72067-5A4F-4B9C-A225-58C3DED5BFD9}">
      <dgm:prSet/>
      <dgm:spPr/>
      <dgm:t>
        <a:bodyPr/>
        <a:lstStyle/>
        <a:p>
          <a:endParaRPr lang="en-US"/>
        </a:p>
      </dgm:t>
    </dgm:pt>
    <dgm:pt modelId="{7559D5F9-3B3B-427B-BAA6-62FAB9112ED6}" type="parTrans" cxnId="{ED594025-C245-47B1-B196-3DC0974DCDD5}">
      <dgm:prSet/>
      <dgm:spPr/>
      <dgm:t>
        <a:bodyPr/>
        <a:lstStyle/>
        <a:p>
          <a:endParaRPr lang="en-US">
            <a:latin typeface="Times New Roman" panose="02020603050405020304" pitchFamily="18" charset="0"/>
            <a:cs typeface="Times New Roman" panose="02020603050405020304" pitchFamily="18" charset="0"/>
          </a:endParaRPr>
        </a:p>
      </dgm:t>
    </dgm:pt>
    <dgm:pt modelId="{83C4BE28-78EC-4BDC-A2DE-4FE6DFB85B77}" type="sibTrans" cxnId="{ED594025-C245-47B1-B196-3DC0974DCDD5}">
      <dgm:prSet/>
      <dgm:spPr/>
      <dgm:t>
        <a:bodyPr/>
        <a:lstStyle/>
        <a:p>
          <a:endParaRPr lang="en-US">
            <a:latin typeface="Times New Roman" panose="02020603050405020304" pitchFamily="18" charset="0"/>
            <a:cs typeface="Times New Roman" panose="02020603050405020304" pitchFamily="18" charset="0"/>
          </a:endParaRPr>
        </a:p>
      </dgm:t>
    </dgm:pt>
    <dgm:pt modelId="{94B7A89A-8A09-4229-BD7D-29BF13132C8F}">
      <dgm:prSet/>
      <dgm:spPr>
        <a:ln w="38100">
          <a:solidFill>
            <a:schemeClr val="bg1"/>
          </a:solidFill>
        </a:ln>
        <a:effectLst>
          <a:outerShdw blurRad="63500" sx="102000" sy="102000" algn="ctr" rotWithShape="0">
            <a:prstClr val="black">
              <a:alpha val="40000"/>
            </a:prstClr>
          </a:outerShdw>
        </a:effectLst>
      </dgm:spPr>
      <dgm:t>
        <a:bodyPr/>
        <a:lstStyle/>
        <a:p>
          <a:r>
            <a:rPr lang="en-US" b="1" smtClean="0">
              <a:solidFill>
                <a:schemeClr val="bg1"/>
              </a:solidFill>
              <a:latin typeface="Times New Roman" panose="02020603050405020304" pitchFamily="18" charset="0"/>
              <a:cs typeface="Times New Roman" panose="02020603050405020304" pitchFamily="18" charset="0"/>
            </a:rPr>
            <a:t>Enhance Livelihoods through Skills Development</a:t>
          </a:r>
          <a:endParaRPr lang="en-IN" dirty="0">
            <a:solidFill>
              <a:schemeClr val="bg1"/>
            </a:solidFill>
            <a:latin typeface="Times New Roman" panose="02020603050405020304" pitchFamily="18" charset="0"/>
            <a:cs typeface="Times New Roman" panose="02020603050405020304" pitchFamily="18" charset="0"/>
          </a:endParaRPr>
        </a:p>
      </dgm:t>
    </dgm:pt>
    <dgm:pt modelId="{9AF031D5-B110-4EE1-A94A-C44D00E61544}" type="parTrans" cxnId="{E8734995-B091-48D9-829E-93BC8DC86C0B}">
      <dgm:prSet/>
      <dgm:spPr/>
      <dgm:t>
        <a:bodyPr/>
        <a:lstStyle/>
        <a:p>
          <a:endParaRPr lang="en-US">
            <a:latin typeface="Times New Roman" panose="02020603050405020304" pitchFamily="18" charset="0"/>
            <a:cs typeface="Times New Roman" panose="02020603050405020304" pitchFamily="18" charset="0"/>
          </a:endParaRPr>
        </a:p>
      </dgm:t>
    </dgm:pt>
    <dgm:pt modelId="{AFDC5594-86DA-4062-A7C4-E419A984B30E}" type="sibTrans" cxnId="{E8734995-B091-48D9-829E-93BC8DC86C0B}">
      <dgm:prSet/>
      <dgm:spPr/>
      <dgm:t>
        <a:bodyPr/>
        <a:lstStyle/>
        <a:p>
          <a:endParaRPr lang="en-US">
            <a:latin typeface="Times New Roman" panose="02020603050405020304" pitchFamily="18" charset="0"/>
            <a:cs typeface="Times New Roman" panose="02020603050405020304" pitchFamily="18" charset="0"/>
          </a:endParaRPr>
        </a:p>
      </dgm:t>
    </dgm:pt>
    <dgm:pt modelId="{FA1971AF-023C-448D-8BA0-F2B6A52ABC01}">
      <dgm:prSet/>
      <dgm:spPr>
        <a:ln w="38100">
          <a:solidFill>
            <a:schemeClr val="bg1"/>
          </a:solidFill>
        </a:ln>
        <a:effectLst>
          <a:outerShdw blurRad="63500" sx="102000" sy="102000" algn="ctr" rotWithShape="0">
            <a:prstClr val="black">
              <a:alpha val="40000"/>
            </a:prstClr>
          </a:outerShdw>
        </a:effectLst>
      </dgm:spPr>
      <dgm:t>
        <a:bodyPr/>
        <a:lstStyle/>
        <a:p>
          <a:r>
            <a:rPr lang="en-US" b="1" smtClean="0">
              <a:solidFill>
                <a:schemeClr val="bg1"/>
              </a:solidFill>
              <a:latin typeface="Times New Roman" panose="02020603050405020304" pitchFamily="18" charset="0"/>
              <a:cs typeface="Times New Roman" panose="02020603050405020304" pitchFamily="18" charset="0"/>
            </a:rPr>
            <a:t>Provide Healthcare Services and Surgeries</a:t>
          </a:r>
          <a:endParaRPr lang="en-IN" dirty="0">
            <a:solidFill>
              <a:schemeClr val="bg1"/>
            </a:solidFill>
            <a:latin typeface="Times New Roman" panose="02020603050405020304" pitchFamily="18" charset="0"/>
            <a:cs typeface="Times New Roman" panose="02020603050405020304" pitchFamily="18" charset="0"/>
          </a:endParaRPr>
        </a:p>
      </dgm:t>
    </dgm:pt>
    <dgm:pt modelId="{B8CD1840-43E0-4A74-8ACE-FC190983F38B}" type="parTrans" cxnId="{28B35F66-2368-4B0F-99E1-26D931F72A4C}">
      <dgm:prSet/>
      <dgm:spPr/>
      <dgm:t>
        <a:bodyPr/>
        <a:lstStyle/>
        <a:p>
          <a:endParaRPr lang="en-US">
            <a:latin typeface="Times New Roman" panose="02020603050405020304" pitchFamily="18" charset="0"/>
            <a:cs typeface="Times New Roman" panose="02020603050405020304" pitchFamily="18" charset="0"/>
          </a:endParaRPr>
        </a:p>
      </dgm:t>
    </dgm:pt>
    <dgm:pt modelId="{E5779A7D-3134-4794-AA4A-76B8DED441A4}" type="sibTrans" cxnId="{28B35F66-2368-4B0F-99E1-26D931F72A4C}">
      <dgm:prSet/>
      <dgm:spPr/>
      <dgm:t>
        <a:bodyPr/>
        <a:lstStyle/>
        <a:p>
          <a:endParaRPr lang="en-US">
            <a:latin typeface="Times New Roman" panose="02020603050405020304" pitchFamily="18" charset="0"/>
            <a:cs typeface="Times New Roman" panose="02020603050405020304" pitchFamily="18" charset="0"/>
          </a:endParaRPr>
        </a:p>
      </dgm:t>
    </dgm:pt>
    <dgm:pt modelId="{56FDF865-CD50-4C59-B8AA-EA3CEFF7AE6B}">
      <dgm:prSet/>
      <dgm:spPr>
        <a:ln w="38100">
          <a:solidFill>
            <a:schemeClr val="bg1"/>
          </a:solidFill>
        </a:ln>
        <a:effectLst>
          <a:outerShdw blurRad="63500" sx="102000" sy="102000" algn="ctr" rotWithShape="0">
            <a:prstClr val="black">
              <a:alpha val="40000"/>
            </a:prstClr>
          </a:outerShdw>
        </a:effectLst>
      </dgm:spPr>
      <dgm:t>
        <a:bodyPr/>
        <a:lstStyle/>
        <a:p>
          <a:r>
            <a:rPr lang="en-US" b="1" smtClean="0">
              <a:solidFill>
                <a:schemeClr val="bg1"/>
              </a:solidFill>
              <a:latin typeface="Times New Roman" panose="02020603050405020304" pitchFamily="18" charset="0"/>
              <a:cs typeface="Times New Roman" panose="02020603050405020304" pitchFamily="18" charset="0"/>
            </a:rPr>
            <a:t>Combat Malnutrition and Food Insecurity</a:t>
          </a:r>
          <a:endParaRPr lang="en-IN" dirty="0">
            <a:solidFill>
              <a:schemeClr val="bg1"/>
            </a:solidFill>
            <a:latin typeface="Times New Roman" panose="02020603050405020304" pitchFamily="18" charset="0"/>
            <a:cs typeface="Times New Roman" panose="02020603050405020304" pitchFamily="18" charset="0"/>
          </a:endParaRPr>
        </a:p>
      </dgm:t>
    </dgm:pt>
    <dgm:pt modelId="{7A4680BC-D439-495F-8067-70654CE45F68}" type="parTrans" cxnId="{918EEEB2-13A4-4FF8-A96A-95879B3B9721}">
      <dgm:prSet/>
      <dgm:spPr/>
      <dgm:t>
        <a:bodyPr/>
        <a:lstStyle/>
        <a:p>
          <a:endParaRPr lang="en-US">
            <a:latin typeface="Times New Roman" panose="02020603050405020304" pitchFamily="18" charset="0"/>
            <a:cs typeface="Times New Roman" panose="02020603050405020304" pitchFamily="18" charset="0"/>
          </a:endParaRPr>
        </a:p>
      </dgm:t>
    </dgm:pt>
    <dgm:pt modelId="{2A0C7A79-6B73-43FD-80B3-2B3D36E261C0}" type="sibTrans" cxnId="{918EEEB2-13A4-4FF8-A96A-95879B3B9721}">
      <dgm:prSet/>
      <dgm:spPr/>
      <dgm:t>
        <a:bodyPr/>
        <a:lstStyle/>
        <a:p>
          <a:endParaRPr lang="en-US">
            <a:latin typeface="Times New Roman" panose="02020603050405020304" pitchFamily="18" charset="0"/>
            <a:cs typeface="Times New Roman" panose="02020603050405020304" pitchFamily="18" charset="0"/>
          </a:endParaRPr>
        </a:p>
      </dgm:t>
    </dgm:pt>
    <dgm:pt modelId="{C29E9437-FEEC-4AF1-A968-276B01FDEDF2}" type="pres">
      <dgm:prSet presAssocID="{8A19D6EC-817D-4150-84C4-39CB30DC2E96}" presName="Name0" presStyleCnt="0">
        <dgm:presLayoutVars>
          <dgm:chMax val="1"/>
          <dgm:chPref val="1"/>
          <dgm:dir/>
          <dgm:animOne val="branch"/>
          <dgm:animLvl val="lvl"/>
        </dgm:presLayoutVars>
      </dgm:prSet>
      <dgm:spPr/>
      <dgm:t>
        <a:bodyPr/>
        <a:lstStyle/>
        <a:p>
          <a:endParaRPr lang="en-US"/>
        </a:p>
      </dgm:t>
    </dgm:pt>
    <dgm:pt modelId="{A7A41376-A3A4-4FE5-B5E2-8F7C8ADF7499}" type="pres">
      <dgm:prSet presAssocID="{9C0A6294-E439-4FEA-9929-EE79D91DBAD6}" presName="singleCycle" presStyleCnt="0"/>
      <dgm:spPr/>
    </dgm:pt>
    <dgm:pt modelId="{E9B4EEA0-B4B6-4C16-8ABC-8A13024963AF}" type="pres">
      <dgm:prSet presAssocID="{9C0A6294-E439-4FEA-9929-EE79D91DBAD6}" presName="singleCenter" presStyleLbl="node1" presStyleIdx="0" presStyleCnt="8">
        <dgm:presLayoutVars>
          <dgm:chMax val="7"/>
          <dgm:chPref val="7"/>
        </dgm:presLayoutVars>
      </dgm:prSet>
      <dgm:spPr/>
      <dgm:t>
        <a:bodyPr/>
        <a:lstStyle/>
        <a:p>
          <a:endParaRPr lang="en-US"/>
        </a:p>
      </dgm:t>
    </dgm:pt>
    <dgm:pt modelId="{E36617B5-F323-4A4E-8043-F81111AE69A5}" type="pres">
      <dgm:prSet presAssocID="{CBCF40B5-56F3-4FC8-9104-0CA3D4B2C6EA}" presName="Name56" presStyleLbl="parChTrans1D2" presStyleIdx="0" presStyleCnt="7"/>
      <dgm:spPr/>
      <dgm:t>
        <a:bodyPr/>
        <a:lstStyle/>
        <a:p>
          <a:endParaRPr lang="en-US"/>
        </a:p>
      </dgm:t>
    </dgm:pt>
    <dgm:pt modelId="{CFC509E1-61DE-4F78-BAAF-FEAE3D1D02F6}" type="pres">
      <dgm:prSet presAssocID="{83980E42-E499-48F4-B375-B46F4E334273}" presName="text0" presStyleLbl="node1" presStyleIdx="1" presStyleCnt="8" custScaleX="144529" custScaleY="108397">
        <dgm:presLayoutVars>
          <dgm:bulletEnabled val="1"/>
        </dgm:presLayoutVars>
      </dgm:prSet>
      <dgm:spPr/>
      <dgm:t>
        <a:bodyPr/>
        <a:lstStyle/>
        <a:p>
          <a:endParaRPr lang="en-US"/>
        </a:p>
      </dgm:t>
    </dgm:pt>
    <dgm:pt modelId="{796A5852-8C60-4B65-AD93-ACB30C261D2A}" type="pres">
      <dgm:prSet presAssocID="{640A65D3-7610-47C6-A80A-30F9C49E43A4}" presName="Name56" presStyleLbl="parChTrans1D2" presStyleIdx="1" presStyleCnt="7"/>
      <dgm:spPr/>
      <dgm:t>
        <a:bodyPr/>
        <a:lstStyle/>
        <a:p>
          <a:endParaRPr lang="en-US"/>
        </a:p>
      </dgm:t>
    </dgm:pt>
    <dgm:pt modelId="{1D8C85F2-7D78-4708-B263-BB3C51CC75AE}" type="pres">
      <dgm:prSet presAssocID="{DBCB59EF-2927-4A51-B818-AECE445D18B1}" presName="text0" presStyleLbl="node1" presStyleIdx="2" presStyleCnt="8" custScaleX="144529" custScaleY="108397">
        <dgm:presLayoutVars>
          <dgm:bulletEnabled val="1"/>
        </dgm:presLayoutVars>
      </dgm:prSet>
      <dgm:spPr/>
      <dgm:t>
        <a:bodyPr/>
        <a:lstStyle/>
        <a:p>
          <a:endParaRPr lang="en-US"/>
        </a:p>
      </dgm:t>
    </dgm:pt>
    <dgm:pt modelId="{F22FE6C3-E630-4133-9D38-8E575397C3C0}" type="pres">
      <dgm:prSet presAssocID="{5E8D72AF-0AAD-4E6C-927A-A85EDBA93B37}" presName="Name56" presStyleLbl="parChTrans1D2" presStyleIdx="2" presStyleCnt="7"/>
      <dgm:spPr/>
      <dgm:t>
        <a:bodyPr/>
        <a:lstStyle/>
        <a:p>
          <a:endParaRPr lang="en-US"/>
        </a:p>
      </dgm:t>
    </dgm:pt>
    <dgm:pt modelId="{8CDB7757-D956-43E6-A2C4-1809D0464C9E}" type="pres">
      <dgm:prSet presAssocID="{DAAE2E71-F32B-458B-90DF-4D463EC47D91}" presName="text0" presStyleLbl="node1" presStyleIdx="3" presStyleCnt="8" custScaleX="144529" custScaleY="108397">
        <dgm:presLayoutVars>
          <dgm:bulletEnabled val="1"/>
        </dgm:presLayoutVars>
      </dgm:prSet>
      <dgm:spPr/>
      <dgm:t>
        <a:bodyPr/>
        <a:lstStyle/>
        <a:p>
          <a:endParaRPr lang="en-US"/>
        </a:p>
      </dgm:t>
    </dgm:pt>
    <dgm:pt modelId="{75E93CA7-7FF4-46BB-858F-EB1BE55D5BE5}" type="pres">
      <dgm:prSet presAssocID="{1EA42F0D-84F6-44E4-A73F-6F8F267BB108}" presName="Name56" presStyleLbl="parChTrans1D2" presStyleIdx="3" presStyleCnt="7"/>
      <dgm:spPr/>
      <dgm:t>
        <a:bodyPr/>
        <a:lstStyle/>
        <a:p>
          <a:endParaRPr lang="en-US"/>
        </a:p>
      </dgm:t>
    </dgm:pt>
    <dgm:pt modelId="{C380ED71-F876-4A87-B346-BCB133051B20}" type="pres">
      <dgm:prSet presAssocID="{B7F5E84B-FE41-4704-8761-D3F41F0030FF}" presName="text0" presStyleLbl="node1" presStyleIdx="4" presStyleCnt="8" custScaleX="144529" custScaleY="108397">
        <dgm:presLayoutVars>
          <dgm:bulletEnabled val="1"/>
        </dgm:presLayoutVars>
      </dgm:prSet>
      <dgm:spPr/>
      <dgm:t>
        <a:bodyPr/>
        <a:lstStyle/>
        <a:p>
          <a:endParaRPr lang="en-US"/>
        </a:p>
      </dgm:t>
    </dgm:pt>
    <dgm:pt modelId="{80A9361E-CF7B-460C-989E-098B7826BD0B}" type="pres">
      <dgm:prSet presAssocID="{B8CD1840-43E0-4A74-8ACE-FC190983F38B}" presName="Name56" presStyleLbl="parChTrans1D2" presStyleIdx="4" presStyleCnt="7"/>
      <dgm:spPr/>
      <dgm:t>
        <a:bodyPr/>
        <a:lstStyle/>
        <a:p>
          <a:endParaRPr lang="en-US"/>
        </a:p>
      </dgm:t>
    </dgm:pt>
    <dgm:pt modelId="{4EF727E1-4B49-40ED-AFF7-DE16EA80D696}" type="pres">
      <dgm:prSet presAssocID="{FA1971AF-023C-448D-8BA0-F2B6A52ABC01}" presName="text0" presStyleLbl="node1" presStyleIdx="5" presStyleCnt="8" custScaleX="144529" custScaleY="108397">
        <dgm:presLayoutVars>
          <dgm:bulletEnabled val="1"/>
        </dgm:presLayoutVars>
      </dgm:prSet>
      <dgm:spPr/>
      <dgm:t>
        <a:bodyPr/>
        <a:lstStyle/>
        <a:p>
          <a:endParaRPr lang="en-US"/>
        </a:p>
      </dgm:t>
    </dgm:pt>
    <dgm:pt modelId="{F8F84294-1994-491E-AF9E-FE4249CD2E08}" type="pres">
      <dgm:prSet presAssocID="{7A4680BC-D439-495F-8067-70654CE45F68}" presName="Name56" presStyleLbl="parChTrans1D2" presStyleIdx="5" presStyleCnt="7"/>
      <dgm:spPr/>
      <dgm:t>
        <a:bodyPr/>
        <a:lstStyle/>
        <a:p>
          <a:endParaRPr lang="en-US"/>
        </a:p>
      </dgm:t>
    </dgm:pt>
    <dgm:pt modelId="{E574FA85-C4C7-4B4A-BEBA-73CD18F74F94}" type="pres">
      <dgm:prSet presAssocID="{56FDF865-CD50-4C59-B8AA-EA3CEFF7AE6B}" presName="text0" presStyleLbl="node1" presStyleIdx="6" presStyleCnt="8" custScaleX="144529" custScaleY="108397">
        <dgm:presLayoutVars>
          <dgm:bulletEnabled val="1"/>
        </dgm:presLayoutVars>
      </dgm:prSet>
      <dgm:spPr/>
      <dgm:t>
        <a:bodyPr/>
        <a:lstStyle/>
        <a:p>
          <a:endParaRPr lang="en-US"/>
        </a:p>
      </dgm:t>
    </dgm:pt>
    <dgm:pt modelId="{9D64B288-E683-4E18-A63F-4CBF678C2CBA}" type="pres">
      <dgm:prSet presAssocID="{9AF031D5-B110-4EE1-A94A-C44D00E61544}" presName="Name56" presStyleLbl="parChTrans1D2" presStyleIdx="6" presStyleCnt="7"/>
      <dgm:spPr/>
      <dgm:t>
        <a:bodyPr/>
        <a:lstStyle/>
        <a:p>
          <a:endParaRPr lang="en-US"/>
        </a:p>
      </dgm:t>
    </dgm:pt>
    <dgm:pt modelId="{7E9C6DA1-2828-4557-992D-7CA233991FEC}" type="pres">
      <dgm:prSet presAssocID="{94B7A89A-8A09-4229-BD7D-29BF13132C8F}" presName="text0" presStyleLbl="node1" presStyleIdx="7" presStyleCnt="8" custScaleX="144529" custScaleY="108397">
        <dgm:presLayoutVars>
          <dgm:bulletEnabled val="1"/>
        </dgm:presLayoutVars>
      </dgm:prSet>
      <dgm:spPr/>
      <dgm:t>
        <a:bodyPr/>
        <a:lstStyle/>
        <a:p>
          <a:endParaRPr lang="en-US"/>
        </a:p>
      </dgm:t>
    </dgm:pt>
  </dgm:ptLst>
  <dgm:cxnLst>
    <dgm:cxn modelId="{796DE422-65D3-4611-8882-5BE7FAB11AAD}" type="presOf" srcId="{5E8D72AF-0AAD-4E6C-927A-A85EDBA93B37}" destId="{F22FE6C3-E630-4133-9D38-8E575397C3C0}" srcOrd="0" destOrd="0" presId="urn:microsoft.com/office/officeart/2008/layout/RadialCluster"/>
    <dgm:cxn modelId="{918EEEB2-13A4-4FF8-A96A-95879B3B9721}" srcId="{9C0A6294-E439-4FEA-9929-EE79D91DBAD6}" destId="{56FDF865-CD50-4C59-B8AA-EA3CEFF7AE6B}" srcOrd="5" destOrd="0" parTransId="{7A4680BC-D439-495F-8067-70654CE45F68}" sibTransId="{2A0C7A79-6B73-43FD-80B3-2B3D36E261C0}"/>
    <dgm:cxn modelId="{4EAD4F5A-047E-4C72-B583-F7F347B44FAF}" type="presOf" srcId="{83980E42-E499-48F4-B375-B46F4E334273}" destId="{CFC509E1-61DE-4F78-BAAF-FEAE3D1D02F6}" srcOrd="0" destOrd="0" presId="urn:microsoft.com/office/officeart/2008/layout/RadialCluster"/>
    <dgm:cxn modelId="{28B35F66-2368-4B0F-99E1-26D931F72A4C}" srcId="{9C0A6294-E439-4FEA-9929-EE79D91DBAD6}" destId="{FA1971AF-023C-448D-8BA0-F2B6A52ABC01}" srcOrd="4" destOrd="0" parTransId="{B8CD1840-43E0-4A74-8ACE-FC190983F38B}" sibTransId="{E5779A7D-3134-4794-AA4A-76B8DED441A4}"/>
    <dgm:cxn modelId="{772EB44B-C526-401F-AB4D-ACB00206B30B}" type="presOf" srcId="{B7F5E84B-FE41-4704-8761-D3F41F0030FF}" destId="{C380ED71-F876-4A87-B346-BCB133051B20}" srcOrd="0" destOrd="0" presId="urn:microsoft.com/office/officeart/2008/layout/RadialCluster"/>
    <dgm:cxn modelId="{D68A281B-EF9F-4A30-B15C-18075A555B94}" srcId="{9C0A6294-E439-4FEA-9929-EE79D91DBAD6}" destId="{83980E42-E499-48F4-B375-B46F4E334273}" srcOrd="0" destOrd="0" parTransId="{CBCF40B5-56F3-4FC8-9104-0CA3D4B2C6EA}" sibTransId="{522D19CC-43C0-43E1-8325-C3C208A7894D}"/>
    <dgm:cxn modelId="{0FE30448-18C5-4A57-B1F4-F4D9FE18C565}" type="presOf" srcId="{CBCF40B5-56F3-4FC8-9104-0CA3D4B2C6EA}" destId="{E36617B5-F323-4A4E-8043-F81111AE69A5}" srcOrd="0" destOrd="0" presId="urn:microsoft.com/office/officeart/2008/layout/RadialCluster"/>
    <dgm:cxn modelId="{2575786A-6CD8-4F52-A52E-77E68349ADE1}" srcId="{9C0A6294-E439-4FEA-9929-EE79D91DBAD6}" destId="{DAAE2E71-F32B-458B-90DF-4D463EC47D91}" srcOrd="2" destOrd="0" parTransId="{5E8D72AF-0AAD-4E6C-927A-A85EDBA93B37}" sibTransId="{240EEBA7-D3D4-4FCE-9094-9E9503F3591B}"/>
    <dgm:cxn modelId="{E63A1440-BBA6-436A-8D58-08B04F304C0B}" type="presOf" srcId="{94B7A89A-8A09-4229-BD7D-29BF13132C8F}" destId="{7E9C6DA1-2828-4557-992D-7CA233991FEC}" srcOrd="0" destOrd="0" presId="urn:microsoft.com/office/officeart/2008/layout/RadialCluster"/>
    <dgm:cxn modelId="{42EEBB9A-F79D-482D-AD60-12CE2D329B0B}" type="presOf" srcId="{8A19D6EC-817D-4150-84C4-39CB30DC2E96}" destId="{C29E9437-FEEC-4AF1-A968-276B01FDEDF2}" srcOrd="0" destOrd="0" presId="urn:microsoft.com/office/officeart/2008/layout/RadialCluster"/>
    <dgm:cxn modelId="{70B29170-8C72-48B1-9B2C-D54C87C4EEC7}" type="presOf" srcId="{DAAE2E71-F32B-458B-90DF-4D463EC47D91}" destId="{8CDB7757-D956-43E6-A2C4-1809D0464C9E}" srcOrd="0" destOrd="0" presId="urn:microsoft.com/office/officeart/2008/layout/RadialCluster"/>
    <dgm:cxn modelId="{9B1139B5-58B8-4041-B9FC-89DAECC3229D}" srcId="{8A19D6EC-817D-4150-84C4-39CB30DC2E96}" destId="{9C0A6294-E439-4FEA-9929-EE79D91DBAD6}" srcOrd="0" destOrd="0" parTransId="{F52C66AA-1FEA-41E9-9967-0EA8C3BAE694}" sibTransId="{D0BA8D43-A3DF-40EC-A1AB-A99929CDDAD2}"/>
    <dgm:cxn modelId="{82B4026A-80A3-4746-808A-5F19A4A5E8C1}" type="presOf" srcId="{9C0A6294-E439-4FEA-9929-EE79D91DBAD6}" destId="{E9B4EEA0-B4B6-4C16-8ABC-8A13024963AF}" srcOrd="0" destOrd="0" presId="urn:microsoft.com/office/officeart/2008/layout/RadialCluster"/>
    <dgm:cxn modelId="{30988B7A-A386-484A-83E4-5C1C626B2A09}" type="presOf" srcId="{1EA42F0D-84F6-44E4-A73F-6F8F267BB108}" destId="{75E93CA7-7FF4-46BB-858F-EB1BE55D5BE5}" srcOrd="0" destOrd="0" presId="urn:microsoft.com/office/officeart/2008/layout/RadialCluster"/>
    <dgm:cxn modelId="{1466AD51-0CD3-46A9-92F9-9DFCF7B06E48}" type="presOf" srcId="{640A65D3-7610-47C6-A80A-30F9C49E43A4}" destId="{796A5852-8C60-4B65-AD93-ACB30C261D2A}" srcOrd="0" destOrd="0" presId="urn:microsoft.com/office/officeart/2008/layout/RadialCluster"/>
    <dgm:cxn modelId="{42ABC6B3-922F-46D9-BD3D-B24500D21D74}" type="presOf" srcId="{B8CD1840-43E0-4A74-8ACE-FC190983F38B}" destId="{80A9361E-CF7B-460C-989E-098B7826BD0B}" srcOrd="0" destOrd="0" presId="urn:microsoft.com/office/officeart/2008/layout/RadialCluster"/>
    <dgm:cxn modelId="{ED594025-C245-47B1-B196-3DC0974DCDD5}" srcId="{9C0A6294-E439-4FEA-9929-EE79D91DBAD6}" destId="{4AE72067-5A4F-4B9C-A225-58C3DED5BFD9}" srcOrd="7" destOrd="0" parTransId="{7559D5F9-3B3B-427B-BAA6-62FAB9112ED6}" sibTransId="{83C4BE28-78EC-4BDC-A2DE-4FE6DFB85B77}"/>
    <dgm:cxn modelId="{E8734995-B091-48D9-829E-93BC8DC86C0B}" srcId="{9C0A6294-E439-4FEA-9929-EE79D91DBAD6}" destId="{94B7A89A-8A09-4229-BD7D-29BF13132C8F}" srcOrd="6" destOrd="0" parTransId="{9AF031D5-B110-4EE1-A94A-C44D00E61544}" sibTransId="{AFDC5594-86DA-4062-A7C4-E419A984B30E}"/>
    <dgm:cxn modelId="{658F6FD4-3EC5-4D1C-BDC4-D93C27AF4E39}" type="presOf" srcId="{FA1971AF-023C-448D-8BA0-F2B6A52ABC01}" destId="{4EF727E1-4B49-40ED-AFF7-DE16EA80D696}" srcOrd="0" destOrd="0" presId="urn:microsoft.com/office/officeart/2008/layout/RadialCluster"/>
    <dgm:cxn modelId="{D6F20606-12C6-4109-A0CA-3119CAEFA778}" type="presOf" srcId="{9AF031D5-B110-4EE1-A94A-C44D00E61544}" destId="{9D64B288-E683-4E18-A63F-4CBF678C2CBA}" srcOrd="0" destOrd="0" presId="urn:microsoft.com/office/officeart/2008/layout/RadialCluster"/>
    <dgm:cxn modelId="{CFCFD616-AF26-4C2D-92FA-B74329CBF00A}" srcId="{9C0A6294-E439-4FEA-9929-EE79D91DBAD6}" destId="{DBCB59EF-2927-4A51-B818-AECE445D18B1}" srcOrd="1" destOrd="0" parTransId="{640A65D3-7610-47C6-A80A-30F9C49E43A4}" sibTransId="{17F7A4BD-67E3-474F-B33F-368826A02DA9}"/>
    <dgm:cxn modelId="{6E57194F-0A0B-476E-873C-B85AD7217A52}" type="presOf" srcId="{56FDF865-CD50-4C59-B8AA-EA3CEFF7AE6B}" destId="{E574FA85-C4C7-4B4A-BEBA-73CD18F74F94}" srcOrd="0" destOrd="0" presId="urn:microsoft.com/office/officeart/2008/layout/RadialCluster"/>
    <dgm:cxn modelId="{1AE90154-413A-4AB4-8CA6-A28181662D58}" srcId="{9C0A6294-E439-4FEA-9929-EE79D91DBAD6}" destId="{B7F5E84B-FE41-4704-8761-D3F41F0030FF}" srcOrd="3" destOrd="0" parTransId="{1EA42F0D-84F6-44E4-A73F-6F8F267BB108}" sibTransId="{B4B4D9C2-524E-4D71-A1CE-FE5A419DA0E9}"/>
    <dgm:cxn modelId="{1AA6B286-925B-4460-98EF-EC1AC744CA27}" type="presOf" srcId="{DBCB59EF-2927-4A51-B818-AECE445D18B1}" destId="{1D8C85F2-7D78-4708-B263-BB3C51CC75AE}" srcOrd="0" destOrd="0" presId="urn:microsoft.com/office/officeart/2008/layout/RadialCluster"/>
    <dgm:cxn modelId="{F1624CCE-F233-479B-8822-B123E655E4C3}" type="presOf" srcId="{7A4680BC-D439-495F-8067-70654CE45F68}" destId="{F8F84294-1994-491E-AF9E-FE4249CD2E08}" srcOrd="0" destOrd="0" presId="urn:microsoft.com/office/officeart/2008/layout/RadialCluster"/>
    <dgm:cxn modelId="{4E380BCC-9E99-47C6-B8BC-260ACAC80098}" type="presParOf" srcId="{C29E9437-FEEC-4AF1-A968-276B01FDEDF2}" destId="{A7A41376-A3A4-4FE5-B5E2-8F7C8ADF7499}" srcOrd="0" destOrd="0" presId="urn:microsoft.com/office/officeart/2008/layout/RadialCluster"/>
    <dgm:cxn modelId="{282209C7-5ED3-4D9A-99CA-4FD2A9C43F8B}" type="presParOf" srcId="{A7A41376-A3A4-4FE5-B5E2-8F7C8ADF7499}" destId="{E9B4EEA0-B4B6-4C16-8ABC-8A13024963AF}" srcOrd="0" destOrd="0" presId="urn:microsoft.com/office/officeart/2008/layout/RadialCluster"/>
    <dgm:cxn modelId="{49CA00C8-910D-4786-9F1F-2E4F5EAE8CD6}" type="presParOf" srcId="{A7A41376-A3A4-4FE5-B5E2-8F7C8ADF7499}" destId="{E36617B5-F323-4A4E-8043-F81111AE69A5}" srcOrd="1" destOrd="0" presId="urn:microsoft.com/office/officeart/2008/layout/RadialCluster"/>
    <dgm:cxn modelId="{336C6497-FE97-4A84-AC65-1F3CC9E98698}" type="presParOf" srcId="{A7A41376-A3A4-4FE5-B5E2-8F7C8ADF7499}" destId="{CFC509E1-61DE-4F78-BAAF-FEAE3D1D02F6}" srcOrd="2" destOrd="0" presId="urn:microsoft.com/office/officeart/2008/layout/RadialCluster"/>
    <dgm:cxn modelId="{7E00A6D3-FA15-4D0C-A1EF-0741800DE839}" type="presParOf" srcId="{A7A41376-A3A4-4FE5-B5E2-8F7C8ADF7499}" destId="{796A5852-8C60-4B65-AD93-ACB30C261D2A}" srcOrd="3" destOrd="0" presId="urn:microsoft.com/office/officeart/2008/layout/RadialCluster"/>
    <dgm:cxn modelId="{7C34181B-CBDC-4FB2-8055-C990F134E5B3}" type="presParOf" srcId="{A7A41376-A3A4-4FE5-B5E2-8F7C8ADF7499}" destId="{1D8C85F2-7D78-4708-B263-BB3C51CC75AE}" srcOrd="4" destOrd="0" presId="urn:microsoft.com/office/officeart/2008/layout/RadialCluster"/>
    <dgm:cxn modelId="{88BEF6DA-3E62-447A-835E-D391F452C106}" type="presParOf" srcId="{A7A41376-A3A4-4FE5-B5E2-8F7C8ADF7499}" destId="{F22FE6C3-E630-4133-9D38-8E575397C3C0}" srcOrd="5" destOrd="0" presId="urn:microsoft.com/office/officeart/2008/layout/RadialCluster"/>
    <dgm:cxn modelId="{C90F30A6-3966-4489-9946-373FC9B2803D}" type="presParOf" srcId="{A7A41376-A3A4-4FE5-B5E2-8F7C8ADF7499}" destId="{8CDB7757-D956-43E6-A2C4-1809D0464C9E}" srcOrd="6" destOrd="0" presId="urn:microsoft.com/office/officeart/2008/layout/RadialCluster"/>
    <dgm:cxn modelId="{E5220029-06D4-4971-829E-5F0BBB981895}" type="presParOf" srcId="{A7A41376-A3A4-4FE5-B5E2-8F7C8ADF7499}" destId="{75E93CA7-7FF4-46BB-858F-EB1BE55D5BE5}" srcOrd="7" destOrd="0" presId="urn:microsoft.com/office/officeart/2008/layout/RadialCluster"/>
    <dgm:cxn modelId="{76B543DF-DC96-4A68-969A-236E2C054FDE}" type="presParOf" srcId="{A7A41376-A3A4-4FE5-B5E2-8F7C8ADF7499}" destId="{C380ED71-F876-4A87-B346-BCB133051B20}" srcOrd="8" destOrd="0" presId="urn:microsoft.com/office/officeart/2008/layout/RadialCluster"/>
    <dgm:cxn modelId="{3B8A0F43-26D8-45FA-BA30-455C142D7C40}" type="presParOf" srcId="{A7A41376-A3A4-4FE5-B5E2-8F7C8ADF7499}" destId="{80A9361E-CF7B-460C-989E-098B7826BD0B}" srcOrd="9" destOrd="0" presId="urn:microsoft.com/office/officeart/2008/layout/RadialCluster"/>
    <dgm:cxn modelId="{0D8334EC-8CB1-43CD-9BF9-C12CFB2FC69B}" type="presParOf" srcId="{A7A41376-A3A4-4FE5-B5E2-8F7C8ADF7499}" destId="{4EF727E1-4B49-40ED-AFF7-DE16EA80D696}" srcOrd="10" destOrd="0" presId="urn:microsoft.com/office/officeart/2008/layout/RadialCluster"/>
    <dgm:cxn modelId="{1FD6A311-4CAF-465C-9295-EC72C657336D}" type="presParOf" srcId="{A7A41376-A3A4-4FE5-B5E2-8F7C8ADF7499}" destId="{F8F84294-1994-491E-AF9E-FE4249CD2E08}" srcOrd="11" destOrd="0" presId="urn:microsoft.com/office/officeart/2008/layout/RadialCluster"/>
    <dgm:cxn modelId="{C2AFFADB-87BC-4BEF-B93B-C790D26B7883}" type="presParOf" srcId="{A7A41376-A3A4-4FE5-B5E2-8F7C8ADF7499}" destId="{E574FA85-C4C7-4B4A-BEBA-73CD18F74F94}" srcOrd="12" destOrd="0" presId="urn:microsoft.com/office/officeart/2008/layout/RadialCluster"/>
    <dgm:cxn modelId="{8CA14C2B-F00D-4717-9537-BE9CE2365225}" type="presParOf" srcId="{A7A41376-A3A4-4FE5-B5E2-8F7C8ADF7499}" destId="{9D64B288-E683-4E18-A63F-4CBF678C2CBA}" srcOrd="13" destOrd="0" presId="urn:microsoft.com/office/officeart/2008/layout/RadialCluster"/>
    <dgm:cxn modelId="{AC376201-29B5-43CC-BB0E-FF2BC3B3CF19}" type="presParOf" srcId="{A7A41376-A3A4-4FE5-B5E2-8F7C8ADF7499}" destId="{7E9C6DA1-2828-4557-992D-7CA233991FEC}" srcOrd="14"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6A18B9-2C74-4981-B06F-DBE0374B3972}" type="doc">
      <dgm:prSet loTypeId="urn:microsoft.com/office/officeart/2005/8/layout/hList6" loCatId="list" qsTypeId="urn:microsoft.com/office/officeart/2005/8/quickstyle/3d1" qsCatId="3D" csTypeId="urn:microsoft.com/office/officeart/2005/8/colors/colorful2" csCatId="colorful" phldr="1"/>
      <dgm:spPr/>
      <dgm:t>
        <a:bodyPr/>
        <a:lstStyle/>
        <a:p>
          <a:endParaRPr lang="en-US"/>
        </a:p>
      </dgm:t>
    </dgm:pt>
    <dgm:pt modelId="{07743BFA-7AAE-47AD-971D-C08C41F333C7}">
      <dgm:prSet/>
      <dgm:spPr/>
      <dgm:t>
        <a:bodyPr/>
        <a:lstStyle/>
        <a:p>
          <a:r>
            <a:rPr lang="en-US" b="1" dirty="0" smtClean="0">
              <a:latin typeface="Times New Roman" panose="02020603050405020304" pitchFamily="18" charset="0"/>
              <a:cs typeface="Times New Roman" panose="02020603050405020304" pitchFamily="18" charset="0"/>
            </a:rPr>
            <a:t>Education </a:t>
          </a:r>
        </a:p>
        <a:p>
          <a:r>
            <a:rPr lang="en-US" b="1" dirty="0" smtClean="0">
              <a:latin typeface="Times New Roman" panose="02020603050405020304" pitchFamily="18" charset="0"/>
              <a:cs typeface="Times New Roman" panose="02020603050405020304" pitchFamily="18" charset="0"/>
            </a:rPr>
            <a:t>for All</a:t>
          </a:r>
          <a:endParaRPr lang="en-US" b="1" dirty="0">
            <a:latin typeface="Times New Roman" panose="02020603050405020304" pitchFamily="18" charset="0"/>
            <a:cs typeface="Times New Roman" panose="02020603050405020304" pitchFamily="18" charset="0"/>
          </a:endParaRPr>
        </a:p>
      </dgm:t>
    </dgm:pt>
    <dgm:pt modelId="{BC329AD5-34F3-4DCD-92C0-6905F260BC4B}" type="parTrans" cxnId="{1B1D8B15-802D-4243-B9BD-081DA85867A1}">
      <dgm:prSet/>
      <dgm:spPr/>
      <dgm:t>
        <a:bodyPr/>
        <a:lstStyle/>
        <a:p>
          <a:endParaRPr lang="en-US" b="1">
            <a:latin typeface="Times New Roman" panose="02020603050405020304" pitchFamily="18" charset="0"/>
            <a:cs typeface="Times New Roman" panose="02020603050405020304" pitchFamily="18" charset="0"/>
          </a:endParaRPr>
        </a:p>
      </dgm:t>
    </dgm:pt>
    <dgm:pt modelId="{01DBDC88-F9DA-4758-92CC-08AA7C317185}" type="sibTrans" cxnId="{1B1D8B15-802D-4243-B9BD-081DA85867A1}">
      <dgm:prSet/>
      <dgm:spPr/>
      <dgm:t>
        <a:bodyPr/>
        <a:lstStyle/>
        <a:p>
          <a:endParaRPr lang="en-US" b="1">
            <a:latin typeface="Times New Roman" panose="02020603050405020304" pitchFamily="18" charset="0"/>
            <a:cs typeface="Times New Roman" panose="02020603050405020304" pitchFamily="18" charset="0"/>
          </a:endParaRPr>
        </a:p>
      </dgm:t>
    </dgm:pt>
    <dgm:pt modelId="{4FBC1AAE-7234-4E60-99FE-53E2A2748985}">
      <dgm:prSet phldrT="[Text]"/>
      <dgm:spPr/>
      <dgm:t>
        <a:bodyPr/>
        <a:lstStyle/>
        <a:p>
          <a:r>
            <a:rPr lang="en-US" b="1" dirty="0" smtClean="0">
              <a:solidFill>
                <a:schemeClr val="tx1"/>
              </a:solidFill>
              <a:latin typeface="Times New Roman" panose="02020603050405020304" pitchFamily="18" charset="0"/>
              <a:cs typeface="Times New Roman" panose="02020603050405020304" pitchFamily="18" charset="0"/>
            </a:rPr>
            <a:t>Skill Development &amp; Livelihood</a:t>
          </a:r>
          <a:endParaRPr lang="en-US" b="1" dirty="0">
            <a:solidFill>
              <a:schemeClr val="tx1"/>
            </a:solidFill>
            <a:latin typeface="Times New Roman" panose="02020603050405020304" pitchFamily="18" charset="0"/>
            <a:cs typeface="Times New Roman" panose="02020603050405020304" pitchFamily="18" charset="0"/>
          </a:endParaRPr>
        </a:p>
      </dgm:t>
    </dgm:pt>
    <dgm:pt modelId="{C3E02226-EE58-415F-915F-83EFDC5AA001}" type="parTrans" cxnId="{C29BDAC0-7CEB-4510-9E84-8A0F5B77C400}">
      <dgm:prSet/>
      <dgm:spPr/>
      <dgm:t>
        <a:bodyPr/>
        <a:lstStyle/>
        <a:p>
          <a:endParaRPr lang="en-US" b="1">
            <a:latin typeface="Times New Roman" panose="02020603050405020304" pitchFamily="18" charset="0"/>
            <a:cs typeface="Times New Roman" panose="02020603050405020304" pitchFamily="18" charset="0"/>
          </a:endParaRPr>
        </a:p>
      </dgm:t>
    </dgm:pt>
    <dgm:pt modelId="{D2969E87-4EE9-445A-BC14-5506B8A4156D}" type="sibTrans" cxnId="{C29BDAC0-7CEB-4510-9E84-8A0F5B77C400}">
      <dgm:prSet/>
      <dgm:spPr/>
      <dgm:t>
        <a:bodyPr/>
        <a:lstStyle/>
        <a:p>
          <a:endParaRPr lang="en-US" b="1">
            <a:latin typeface="Times New Roman" panose="02020603050405020304" pitchFamily="18" charset="0"/>
            <a:cs typeface="Times New Roman" panose="02020603050405020304" pitchFamily="18" charset="0"/>
          </a:endParaRPr>
        </a:p>
      </dgm:t>
    </dgm:pt>
    <dgm:pt modelId="{012D5B6B-D9E7-409B-97E1-FBAB13BB8F75}">
      <dgm:prSet/>
      <dgm:spPr/>
      <dgm:t>
        <a:bodyPr/>
        <a:lstStyle/>
        <a:p>
          <a:r>
            <a:rPr lang="en-US" b="1" dirty="0" smtClean="0">
              <a:solidFill>
                <a:schemeClr val="tx1"/>
              </a:solidFill>
              <a:latin typeface="Times New Roman" panose="02020603050405020304" pitchFamily="18" charset="0"/>
              <a:cs typeface="Times New Roman" panose="02020603050405020304" pitchFamily="18" charset="0"/>
            </a:rPr>
            <a:t>Seasonal Programs</a:t>
          </a:r>
          <a:endParaRPr lang="en-US" b="1" dirty="0">
            <a:solidFill>
              <a:schemeClr val="tx1"/>
            </a:solidFill>
            <a:latin typeface="Times New Roman" panose="02020603050405020304" pitchFamily="18" charset="0"/>
            <a:cs typeface="Times New Roman" panose="02020603050405020304" pitchFamily="18" charset="0"/>
          </a:endParaRPr>
        </a:p>
      </dgm:t>
    </dgm:pt>
    <dgm:pt modelId="{67B2196D-274A-4097-93A6-7B277C2DCC5B}" type="parTrans" cxnId="{B2927B47-38D8-454F-ABC6-2D515C4313BD}">
      <dgm:prSet/>
      <dgm:spPr/>
      <dgm:t>
        <a:bodyPr/>
        <a:lstStyle/>
        <a:p>
          <a:endParaRPr lang="en-US" b="1">
            <a:latin typeface="Times New Roman" panose="02020603050405020304" pitchFamily="18" charset="0"/>
            <a:cs typeface="Times New Roman" panose="02020603050405020304" pitchFamily="18" charset="0"/>
          </a:endParaRPr>
        </a:p>
      </dgm:t>
    </dgm:pt>
    <dgm:pt modelId="{9CC9DF18-9690-4466-A8F8-77B8BE6F7352}" type="sibTrans" cxnId="{B2927B47-38D8-454F-ABC6-2D515C4313BD}">
      <dgm:prSet/>
      <dgm:spPr/>
      <dgm:t>
        <a:bodyPr/>
        <a:lstStyle/>
        <a:p>
          <a:endParaRPr lang="en-US" b="1">
            <a:latin typeface="Times New Roman" panose="02020603050405020304" pitchFamily="18" charset="0"/>
            <a:cs typeface="Times New Roman" panose="02020603050405020304" pitchFamily="18" charset="0"/>
          </a:endParaRPr>
        </a:p>
      </dgm:t>
    </dgm:pt>
    <dgm:pt modelId="{B590ED67-7EB0-46AE-B446-9A0A3FA3C894}">
      <dgm:prSet phldrT="[Text]"/>
      <dgm:spPr/>
      <dgm:t>
        <a:bodyPr/>
        <a:lstStyle/>
        <a:p>
          <a:r>
            <a:rPr lang="en-US" b="1" dirty="0" smtClean="0">
              <a:solidFill>
                <a:schemeClr val="tx1"/>
              </a:solidFill>
              <a:latin typeface="Times New Roman" panose="02020603050405020304" pitchFamily="18" charset="0"/>
              <a:cs typeface="Times New Roman" panose="02020603050405020304" pitchFamily="18" charset="0"/>
            </a:rPr>
            <a:t>Emergency Response</a:t>
          </a:r>
          <a:endParaRPr lang="en-US" b="1" dirty="0">
            <a:solidFill>
              <a:schemeClr val="tx1"/>
            </a:solidFill>
            <a:latin typeface="Times New Roman" panose="02020603050405020304" pitchFamily="18" charset="0"/>
            <a:cs typeface="Times New Roman" panose="02020603050405020304" pitchFamily="18" charset="0"/>
          </a:endParaRPr>
        </a:p>
      </dgm:t>
    </dgm:pt>
    <dgm:pt modelId="{FE484A04-4376-4527-A651-CB3586E527BA}" type="parTrans" cxnId="{9B848122-5D58-4B1B-A777-A9B55A95B0FF}">
      <dgm:prSet/>
      <dgm:spPr/>
      <dgm:t>
        <a:bodyPr/>
        <a:lstStyle/>
        <a:p>
          <a:endParaRPr lang="en-US" b="1">
            <a:latin typeface="Times New Roman" panose="02020603050405020304" pitchFamily="18" charset="0"/>
            <a:cs typeface="Times New Roman" panose="02020603050405020304" pitchFamily="18" charset="0"/>
          </a:endParaRPr>
        </a:p>
      </dgm:t>
    </dgm:pt>
    <dgm:pt modelId="{11B2BCD6-A681-4259-88D3-5C15351D410E}" type="sibTrans" cxnId="{9B848122-5D58-4B1B-A777-A9B55A95B0FF}">
      <dgm:prSet/>
      <dgm:spPr/>
      <dgm:t>
        <a:bodyPr/>
        <a:lstStyle/>
        <a:p>
          <a:endParaRPr lang="en-US" b="1">
            <a:latin typeface="Times New Roman" panose="02020603050405020304" pitchFamily="18" charset="0"/>
            <a:cs typeface="Times New Roman" panose="02020603050405020304" pitchFamily="18" charset="0"/>
          </a:endParaRPr>
        </a:p>
      </dgm:t>
    </dgm:pt>
    <dgm:pt modelId="{170217A3-629F-4049-971A-184C4B57D389}">
      <dgm:prSet/>
      <dgm:spPr/>
      <dgm:t>
        <a:bodyPr/>
        <a:lstStyle/>
        <a:p>
          <a:r>
            <a:rPr lang="en-US" b="1" dirty="0" smtClean="0">
              <a:solidFill>
                <a:schemeClr val="tx1"/>
              </a:solidFill>
              <a:latin typeface="Times New Roman" panose="02020603050405020304" pitchFamily="18" charset="0"/>
              <a:cs typeface="Times New Roman" panose="02020603050405020304" pitchFamily="18" charset="0"/>
            </a:rPr>
            <a:t>WASH- Water For Life</a:t>
          </a:r>
          <a:endParaRPr lang="en-US" b="1" dirty="0">
            <a:solidFill>
              <a:schemeClr val="tx1"/>
            </a:solidFill>
            <a:latin typeface="Times New Roman" panose="02020603050405020304" pitchFamily="18" charset="0"/>
            <a:cs typeface="Times New Roman" panose="02020603050405020304" pitchFamily="18" charset="0"/>
          </a:endParaRPr>
        </a:p>
      </dgm:t>
    </dgm:pt>
    <dgm:pt modelId="{83E9F165-9E2E-4D6C-BE51-AF0377C5D7D1}" type="sibTrans" cxnId="{E25BF5ED-1EF9-4BD8-9AA5-5E589F569B1A}">
      <dgm:prSet/>
      <dgm:spPr/>
      <dgm:t>
        <a:bodyPr/>
        <a:lstStyle/>
        <a:p>
          <a:endParaRPr lang="en-US" b="1">
            <a:latin typeface="Times New Roman" panose="02020603050405020304" pitchFamily="18" charset="0"/>
            <a:cs typeface="Times New Roman" panose="02020603050405020304" pitchFamily="18" charset="0"/>
          </a:endParaRPr>
        </a:p>
      </dgm:t>
    </dgm:pt>
    <dgm:pt modelId="{B44A3D77-8280-4DF6-B39B-8145E54317D1}" type="parTrans" cxnId="{E25BF5ED-1EF9-4BD8-9AA5-5E589F569B1A}">
      <dgm:prSet/>
      <dgm:spPr/>
      <dgm:t>
        <a:bodyPr/>
        <a:lstStyle/>
        <a:p>
          <a:endParaRPr lang="en-US" b="1">
            <a:latin typeface="Times New Roman" panose="02020603050405020304" pitchFamily="18" charset="0"/>
            <a:cs typeface="Times New Roman" panose="02020603050405020304" pitchFamily="18" charset="0"/>
          </a:endParaRPr>
        </a:p>
      </dgm:t>
    </dgm:pt>
    <dgm:pt modelId="{CD97D579-4476-4E54-A037-720C874730C5}">
      <dgm:prSet phldrT="[Text]"/>
      <dgm:spPr/>
      <dgm:t>
        <a:bodyPr/>
        <a:lstStyle/>
        <a:p>
          <a:r>
            <a:rPr lang="en-US" b="1" dirty="0" smtClean="0">
              <a:solidFill>
                <a:schemeClr val="tx1"/>
              </a:solidFill>
              <a:latin typeface="Times New Roman" panose="02020603050405020304" pitchFamily="18" charset="0"/>
              <a:cs typeface="Times New Roman" panose="02020603050405020304" pitchFamily="18" charset="0"/>
            </a:rPr>
            <a:t>Orphan and Destitute Support</a:t>
          </a:r>
          <a:endParaRPr lang="en-US" b="1" dirty="0">
            <a:solidFill>
              <a:schemeClr val="tx1"/>
            </a:solidFill>
            <a:latin typeface="Times New Roman" panose="02020603050405020304" pitchFamily="18" charset="0"/>
            <a:cs typeface="Times New Roman" panose="02020603050405020304" pitchFamily="18" charset="0"/>
          </a:endParaRPr>
        </a:p>
      </dgm:t>
    </dgm:pt>
    <dgm:pt modelId="{1FE810B0-19A8-459A-AEBD-AF34B1FF605D}" type="parTrans" cxnId="{E1A0C123-B742-4B5C-A3C6-7D43C6B6136E}">
      <dgm:prSet/>
      <dgm:spPr/>
      <dgm:t>
        <a:bodyPr/>
        <a:lstStyle/>
        <a:p>
          <a:endParaRPr lang="en-US" b="1">
            <a:latin typeface="Times New Roman" panose="02020603050405020304" pitchFamily="18" charset="0"/>
            <a:cs typeface="Times New Roman" panose="02020603050405020304" pitchFamily="18" charset="0"/>
          </a:endParaRPr>
        </a:p>
      </dgm:t>
    </dgm:pt>
    <dgm:pt modelId="{9719DC46-3C4B-48B7-94FA-63AC5FC916E7}" type="sibTrans" cxnId="{E1A0C123-B742-4B5C-A3C6-7D43C6B6136E}">
      <dgm:prSet/>
      <dgm:spPr/>
      <dgm:t>
        <a:bodyPr/>
        <a:lstStyle/>
        <a:p>
          <a:endParaRPr lang="en-US" b="1">
            <a:latin typeface="Times New Roman" panose="02020603050405020304" pitchFamily="18" charset="0"/>
            <a:cs typeface="Times New Roman" panose="02020603050405020304" pitchFamily="18" charset="0"/>
          </a:endParaRPr>
        </a:p>
      </dgm:t>
    </dgm:pt>
    <dgm:pt modelId="{DBCFFE5F-C9E0-4AEF-9680-6BA0038C7806}">
      <dgm:prSet phldrT="[Text]"/>
      <dgm:spPr/>
      <dgm:t>
        <a:bodyPr/>
        <a:lstStyle/>
        <a:p>
          <a:r>
            <a:rPr lang="en-US" b="1" dirty="0" smtClean="0">
              <a:latin typeface="Times New Roman" panose="02020603050405020304" pitchFamily="18" charset="0"/>
              <a:cs typeface="Times New Roman" panose="02020603050405020304" pitchFamily="18" charset="0"/>
            </a:rPr>
            <a:t>HealthCare</a:t>
          </a:r>
          <a:endParaRPr lang="en-US" b="1" dirty="0">
            <a:latin typeface="Times New Roman" panose="02020603050405020304" pitchFamily="18" charset="0"/>
            <a:cs typeface="Times New Roman" panose="02020603050405020304" pitchFamily="18" charset="0"/>
          </a:endParaRPr>
        </a:p>
      </dgm:t>
    </dgm:pt>
    <dgm:pt modelId="{F3131E68-3BBF-4BA6-B64B-9001293BAFE0}" type="sibTrans" cxnId="{BB43D65F-2774-4563-A95C-29787703C2CF}">
      <dgm:prSet/>
      <dgm:spPr/>
      <dgm:t>
        <a:bodyPr/>
        <a:lstStyle/>
        <a:p>
          <a:endParaRPr lang="en-US" b="1">
            <a:latin typeface="Times New Roman" panose="02020603050405020304" pitchFamily="18" charset="0"/>
            <a:cs typeface="Times New Roman" panose="02020603050405020304" pitchFamily="18" charset="0"/>
          </a:endParaRPr>
        </a:p>
      </dgm:t>
    </dgm:pt>
    <dgm:pt modelId="{139F3856-6843-499B-A4DD-1404728F2480}" type="parTrans" cxnId="{BB43D65F-2774-4563-A95C-29787703C2CF}">
      <dgm:prSet/>
      <dgm:spPr/>
      <dgm:t>
        <a:bodyPr/>
        <a:lstStyle/>
        <a:p>
          <a:endParaRPr lang="en-US" b="1">
            <a:latin typeface="Times New Roman" panose="02020603050405020304" pitchFamily="18" charset="0"/>
            <a:cs typeface="Times New Roman" panose="02020603050405020304" pitchFamily="18" charset="0"/>
          </a:endParaRPr>
        </a:p>
      </dgm:t>
    </dgm:pt>
    <dgm:pt modelId="{85347C0E-4918-44E4-B81C-3FC21EF6405C}">
      <dgm:prSet/>
      <dgm:spPr/>
      <dgm:t>
        <a:bodyPr/>
        <a:lstStyle/>
        <a:p>
          <a:r>
            <a:rPr lang="en-US" b="1"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Health Care</a:t>
          </a:r>
          <a:endParaRPr lang="en-US"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dgm:t>
    </dgm:pt>
    <dgm:pt modelId="{009783C9-7E26-4DC3-B299-328ED98BB3A9}" type="parTrans" cxnId="{08333CBD-E208-4BD1-A08E-BDB5C05DE2FB}">
      <dgm:prSet/>
      <dgm:spPr/>
      <dgm:t>
        <a:bodyPr/>
        <a:lstStyle/>
        <a:p>
          <a:endParaRPr lang="en-US"/>
        </a:p>
      </dgm:t>
    </dgm:pt>
    <dgm:pt modelId="{9CBE940A-CEB7-42C8-9511-C064129DB265}" type="sibTrans" cxnId="{08333CBD-E208-4BD1-A08E-BDB5C05DE2FB}">
      <dgm:prSet/>
      <dgm:spPr/>
      <dgm:t>
        <a:bodyPr/>
        <a:lstStyle/>
        <a:p>
          <a:endParaRPr lang="en-US"/>
        </a:p>
      </dgm:t>
    </dgm:pt>
    <dgm:pt modelId="{717B2381-8AE0-461C-8311-B8CE2313DBD6}" type="pres">
      <dgm:prSet presAssocID="{8A6A18B9-2C74-4981-B06F-DBE0374B3972}" presName="Name0" presStyleCnt="0">
        <dgm:presLayoutVars>
          <dgm:dir/>
          <dgm:resizeHandles val="exact"/>
        </dgm:presLayoutVars>
      </dgm:prSet>
      <dgm:spPr/>
      <dgm:t>
        <a:bodyPr/>
        <a:lstStyle/>
        <a:p>
          <a:endParaRPr lang="en-US"/>
        </a:p>
      </dgm:t>
    </dgm:pt>
    <dgm:pt modelId="{63C8CB18-E558-42DC-92F5-EECD4293DF6E}" type="pres">
      <dgm:prSet presAssocID="{DBCFFE5F-C9E0-4AEF-9680-6BA0038C7806}" presName="node" presStyleLbl="node1" presStyleIdx="0" presStyleCnt="8">
        <dgm:presLayoutVars>
          <dgm:bulletEnabled val="1"/>
        </dgm:presLayoutVars>
      </dgm:prSet>
      <dgm:spPr/>
      <dgm:t>
        <a:bodyPr/>
        <a:lstStyle/>
        <a:p>
          <a:endParaRPr lang="en-US"/>
        </a:p>
      </dgm:t>
    </dgm:pt>
    <dgm:pt modelId="{5D06E4C6-9DBB-4CA7-AE8F-2D3DD92F8467}" type="pres">
      <dgm:prSet presAssocID="{F3131E68-3BBF-4BA6-B64B-9001293BAFE0}" presName="sibTrans" presStyleCnt="0"/>
      <dgm:spPr/>
      <dgm:t>
        <a:bodyPr/>
        <a:lstStyle/>
        <a:p>
          <a:endParaRPr lang="en-US"/>
        </a:p>
      </dgm:t>
    </dgm:pt>
    <dgm:pt modelId="{59C6878B-A624-4A88-BB4B-73A98A94C897}" type="pres">
      <dgm:prSet presAssocID="{CD97D579-4476-4E54-A037-720C874730C5}" presName="node" presStyleLbl="node1" presStyleIdx="1" presStyleCnt="8" custLinFactX="4057" custLinFactNeighborX="100000">
        <dgm:presLayoutVars>
          <dgm:bulletEnabled val="1"/>
        </dgm:presLayoutVars>
      </dgm:prSet>
      <dgm:spPr/>
      <dgm:t>
        <a:bodyPr/>
        <a:lstStyle/>
        <a:p>
          <a:endParaRPr lang="en-US"/>
        </a:p>
      </dgm:t>
    </dgm:pt>
    <dgm:pt modelId="{964F976F-A1C3-4677-8712-2B94197DE58E}" type="pres">
      <dgm:prSet presAssocID="{9719DC46-3C4B-48B7-94FA-63AC5FC916E7}" presName="sibTrans" presStyleCnt="0"/>
      <dgm:spPr/>
      <dgm:t>
        <a:bodyPr/>
        <a:lstStyle/>
        <a:p>
          <a:endParaRPr lang="en-US"/>
        </a:p>
      </dgm:t>
    </dgm:pt>
    <dgm:pt modelId="{831F27E3-C267-4F9F-AD6A-132A72BA3F46}" type="pres">
      <dgm:prSet presAssocID="{4FBC1AAE-7234-4E60-99FE-53E2A2748985}" presName="node" presStyleLbl="node1" presStyleIdx="2" presStyleCnt="8" custLinFactX="132580" custLinFactNeighborX="200000">
        <dgm:presLayoutVars>
          <dgm:bulletEnabled val="1"/>
        </dgm:presLayoutVars>
      </dgm:prSet>
      <dgm:spPr/>
      <dgm:t>
        <a:bodyPr/>
        <a:lstStyle/>
        <a:p>
          <a:endParaRPr lang="en-US"/>
        </a:p>
      </dgm:t>
    </dgm:pt>
    <dgm:pt modelId="{FEF6C8F9-2A7E-4356-9858-A27E3B34B1BF}" type="pres">
      <dgm:prSet presAssocID="{D2969E87-4EE9-445A-BC14-5506B8A4156D}" presName="sibTrans" presStyleCnt="0"/>
      <dgm:spPr/>
      <dgm:t>
        <a:bodyPr/>
        <a:lstStyle/>
        <a:p>
          <a:endParaRPr lang="en-US"/>
        </a:p>
      </dgm:t>
    </dgm:pt>
    <dgm:pt modelId="{34381ECC-DB6E-4997-94FC-8AC33B6CECD2}" type="pres">
      <dgm:prSet presAssocID="{B590ED67-7EB0-46AE-B446-9A0A3FA3C894}" presName="node" presStyleLbl="node1" presStyleIdx="3" presStyleCnt="8" custLinFactX="275714" custLinFactNeighborX="300000" custLinFactNeighborY="0">
        <dgm:presLayoutVars>
          <dgm:bulletEnabled val="1"/>
        </dgm:presLayoutVars>
      </dgm:prSet>
      <dgm:spPr/>
      <dgm:t>
        <a:bodyPr/>
        <a:lstStyle/>
        <a:p>
          <a:endParaRPr lang="en-US"/>
        </a:p>
      </dgm:t>
    </dgm:pt>
    <dgm:pt modelId="{2255A368-46ED-4620-8D1D-1A9C115C3382}" type="pres">
      <dgm:prSet presAssocID="{11B2BCD6-A681-4259-88D3-5C15351D410E}" presName="sibTrans" presStyleCnt="0"/>
      <dgm:spPr/>
      <dgm:t>
        <a:bodyPr/>
        <a:lstStyle/>
        <a:p>
          <a:endParaRPr lang="en-US"/>
        </a:p>
      </dgm:t>
    </dgm:pt>
    <dgm:pt modelId="{E0F128F6-8C03-46DC-A257-0BABD7065E6A}" type="pres">
      <dgm:prSet presAssocID="{012D5B6B-D9E7-409B-97E1-FBAB13BB8F75}" presName="node" presStyleLbl="node1" presStyleIdx="4" presStyleCnt="8" custLinFactX="52827" custLinFactNeighborX="100000">
        <dgm:presLayoutVars>
          <dgm:bulletEnabled val="1"/>
        </dgm:presLayoutVars>
      </dgm:prSet>
      <dgm:spPr/>
      <dgm:t>
        <a:bodyPr/>
        <a:lstStyle/>
        <a:p>
          <a:endParaRPr lang="en-US"/>
        </a:p>
      </dgm:t>
    </dgm:pt>
    <dgm:pt modelId="{9AA4FF19-4F33-4230-8732-5DF222CC7A1F}" type="pres">
      <dgm:prSet presAssocID="{9CC9DF18-9690-4466-A8F8-77B8BE6F7352}" presName="sibTrans" presStyleCnt="0"/>
      <dgm:spPr/>
      <dgm:t>
        <a:bodyPr/>
        <a:lstStyle/>
        <a:p>
          <a:endParaRPr lang="en-US"/>
        </a:p>
      </dgm:t>
    </dgm:pt>
    <dgm:pt modelId="{A042C279-7F13-4B66-BF4B-9969D7968E9C}" type="pres">
      <dgm:prSet presAssocID="{170217A3-629F-4049-971A-184C4B57D389}" presName="node" presStyleLbl="node1" presStyleIdx="5" presStyleCnt="8" custLinFactX="-276736" custLinFactNeighborX="-300000" custLinFactNeighborY="286">
        <dgm:presLayoutVars>
          <dgm:bulletEnabled val="1"/>
        </dgm:presLayoutVars>
      </dgm:prSet>
      <dgm:spPr/>
      <dgm:t>
        <a:bodyPr/>
        <a:lstStyle/>
        <a:p>
          <a:endParaRPr lang="en-US"/>
        </a:p>
      </dgm:t>
    </dgm:pt>
    <dgm:pt modelId="{2ED10DE0-B5F6-4093-952A-94D8A9105E3E}" type="pres">
      <dgm:prSet presAssocID="{83E9F165-9E2E-4D6C-BE51-AF0377C5D7D1}" presName="sibTrans" presStyleCnt="0"/>
      <dgm:spPr/>
      <dgm:t>
        <a:bodyPr/>
        <a:lstStyle/>
        <a:p>
          <a:endParaRPr lang="en-US"/>
        </a:p>
      </dgm:t>
    </dgm:pt>
    <dgm:pt modelId="{6C972E7F-44A4-4105-8FA7-9B60B587D9D8}" type="pres">
      <dgm:prSet presAssocID="{07743BFA-7AAE-47AD-971D-C08C41F333C7}" presName="node" presStyleLbl="node1" presStyleIdx="6" presStyleCnt="8" custLinFactX="-598229" custLinFactNeighborX="-600000" custLinFactNeighborY="1471">
        <dgm:presLayoutVars>
          <dgm:bulletEnabled val="1"/>
        </dgm:presLayoutVars>
      </dgm:prSet>
      <dgm:spPr/>
      <dgm:t>
        <a:bodyPr/>
        <a:lstStyle/>
        <a:p>
          <a:endParaRPr lang="en-US"/>
        </a:p>
      </dgm:t>
    </dgm:pt>
    <dgm:pt modelId="{80C7CDEE-7E3E-43D8-ADE3-C330900F88DE}" type="pres">
      <dgm:prSet presAssocID="{01DBDC88-F9DA-4758-92CC-08AA7C317185}" presName="sibTrans" presStyleCnt="0"/>
      <dgm:spPr/>
    </dgm:pt>
    <dgm:pt modelId="{1E983633-979E-44B8-9382-031E38A090BE}" type="pres">
      <dgm:prSet presAssocID="{85347C0E-4918-44E4-B81C-3FC21EF6405C}" presName="node" presStyleLbl="node1" presStyleIdx="7" presStyleCnt="8">
        <dgm:presLayoutVars>
          <dgm:bulletEnabled val="1"/>
        </dgm:presLayoutVars>
      </dgm:prSet>
      <dgm:spPr/>
      <dgm:t>
        <a:bodyPr/>
        <a:lstStyle/>
        <a:p>
          <a:endParaRPr lang="en-US"/>
        </a:p>
      </dgm:t>
    </dgm:pt>
  </dgm:ptLst>
  <dgm:cxnLst>
    <dgm:cxn modelId="{5076269F-8B64-4625-AE15-F739236F1397}" type="presOf" srcId="{CD97D579-4476-4E54-A037-720C874730C5}" destId="{59C6878B-A624-4A88-BB4B-73A98A94C897}" srcOrd="0" destOrd="0" presId="urn:microsoft.com/office/officeart/2005/8/layout/hList6"/>
    <dgm:cxn modelId="{71A44023-DEB4-460D-B908-585F2823561D}" type="presOf" srcId="{4FBC1AAE-7234-4E60-99FE-53E2A2748985}" destId="{831F27E3-C267-4F9F-AD6A-132A72BA3F46}" srcOrd="0" destOrd="0" presId="urn:microsoft.com/office/officeart/2005/8/layout/hList6"/>
    <dgm:cxn modelId="{9B848122-5D58-4B1B-A777-A9B55A95B0FF}" srcId="{8A6A18B9-2C74-4981-B06F-DBE0374B3972}" destId="{B590ED67-7EB0-46AE-B446-9A0A3FA3C894}" srcOrd="3" destOrd="0" parTransId="{FE484A04-4376-4527-A651-CB3586E527BA}" sibTransId="{11B2BCD6-A681-4259-88D3-5C15351D410E}"/>
    <dgm:cxn modelId="{126040F5-D7C2-4DD3-BFBF-0BF69603DF92}" type="presOf" srcId="{B590ED67-7EB0-46AE-B446-9A0A3FA3C894}" destId="{34381ECC-DB6E-4997-94FC-8AC33B6CECD2}" srcOrd="0" destOrd="0" presId="urn:microsoft.com/office/officeart/2005/8/layout/hList6"/>
    <dgm:cxn modelId="{B2927B47-38D8-454F-ABC6-2D515C4313BD}" srcId="{8A6A18B9-2C74-4981-B06F-DBE0374B3972}" destId="{012D5B6B-D9E7-409B-97E1-FBAB13BB8F75}" srcOrd="4" destOrd="0" parTransId="{67B2196D-274A-4097-93A6-7B277C2DCC5B}" sibTransId="{9CC9DF18-9690-4466-A8F8-77B8BE6F7352}"/>
    <dgm:cxn modelId="{205BE9CD-F305-4362-9E8C-5CA5559A0C68}" type="presOf" srcId="{170217A3-629F-4049-971A-184C4B57D389}" destId="{A042C279-7F13-4B66-BF4B-9969D7968E9C}" srcOrd="0" destOrd="0" presId="urn:microsoft.com/office/officeart/2005/8/layout/hList6"/>
    <dgm:cxn modelId="{E25BF5ED-1EF9-4BD8-9AA5-5E589F569B1A}" srcId="{8A6A18B9-2C74-4981-B06F-DBE0374B3972}" destId="{170217A3-629F-4049-971A-184C4B57D389}" srcOrd="5" destOrd="0" parTransId="{B44A3D77-8280-4DF6-B39B-8145E54317D1}" sibTransId="{83E9F165-9E2E-4D6C-BE51-AF0377C5D7D1}"/>
    <dgm:cxn modelId="{E3EA84E0-A354-4A40-82A3-ED57C344149A}" type="presOf" srcId="{012D5B6B-D9E7-409B-97E1-FBAB13BB8F75}" destId="{E0F128F6-8C03-46DC-A257-0BABD7065E6A}" srcOrd="0" destOrd="0" presId="urn:microsoft.com/office/officeart/2005/8/layout/hList6"/>
    <dgm:cxn modelId="{CF378D9B-B9CB-47BD-B23A-384EA14523B2}" type="presOf" srcId="{85347C0E-4918-44E4-B81C-3FC21EF6405C}" destId="{1E983633-979E-44B8-9382-031E38A090BE}" srcOrd="0" destOrd="0" presId="urn:microsoft.com/office/officeart/2005/8/layout/hList6"/>
    <dgm:cxn modelId="{C29BDAC0-7CEB-4510-9E84-8A0F5B77C400}" srcId="{8A6A18B9-2C74-4981-B06F-DBE0374B3972}" destId="{4FBC1AAE-7234-4E60-99FE-53E2A2748985}" srcOrd="2" destOrd="0" parTransId="{C3E02226-EE58-415F-915F-83EFDC5AA001}" sibTransId="{D2969E87-4EE9-445A-BC14-5506B8A4156D}"/>
    <dgm:cxn modelId="{E42B2FE3-A7BA-4D31-AABC-971E5AE76293}" type="presOf" srcId="{DBCFFE5F-C9E0-4AEF-9680-6BA0038C7806}" destId="{63C8CB18-E558-42DC-92F5-EECD4293DF6E}" srcOrd="0" destOrd="0" presId="urn:microsoft.com/office/officeart/2005/8/layout/hList6"/>
    <dgm:cxn modelId="{BB43D65F-2774-4563-A95C-29787703C2CF}" srcId="{8A6A18B9-2C74-4981-B06F-DBE0374B3972}" destId="{DBCFFE5F-C9E0-4AEF-9680-6BA0038C7806}" srcOrd="0" destOrd="0" parTransId="{139F3856-6843-499B-A4DD-1404728F2480}" sibTransId="{F3131E68-3BBF-4BA6-B64B-9001293BAFE0}"/>
    <dgm:cxn modelId="{1B1D8B15-802D-4243-B9BD-081DA85867A1}" srcId="{8A6A18B9-2C74-4981-B06F-DBE0374B3972}" destId="{07743BFA-7AAE-47AD-971D-C08C41F333C7}" srcOrd="6" destOrd="0" parTransId="{BC329AD5-34F3-4DCD-92C0-6905F260BC4B}" sibTransId="{01DBDC88-F9DA-4758-92CC-08AA7C317185}"/>
    <dgm:cxn modelId="{2A25491A-BD7E-4744-B359-C9D2A858914D}" type="presOf" srcId="{8A6A18B9-2C74-4981-B06F-DBE0374B3972}" destId="{717B2381-8AE0-461C-8311-B8CE2313DBD6}" srcOrd="0" destOrd="0" presId="urn:microsoft.com/office/officeart/2005/8/layout/hList6"/>
    <dgm:cxn modelId="{E1A0C123-B742-4B5C-A3C6-7D43C6B6136E}" srcId="{8A6A18B9-2C74-4981-B06F-DBE0374B3972}" destId="{CD97D579-4476-4E54-A037-720C874730C5}" srcOrd="1" destOrd="0" parTransId="{1FE810B0-19A8-459A-AEBD-AF34B1FF605D}" sibTransId="{9719DC46-3C4B-48B7-94FA-63AC5FC916E7}"/>
    <dgm:cxn modelId="{08333CBD-E208-4BD1-A08E-BDB5C05DE2FB}" srcId="{8A6A18B9-2C74-4981-B06F-DBE0374B3972}" destId="{85347C0E-4918-44E4-B81C-3FC21EF6405C}" srcOrd="7" destOrd="0" parTransId="{009783C9-7E26-4DC3-B299-328ED98BB3A9}" sibTransId="{9CBE940A-CEB7-42C8-9511-C064129DB265}"/>
    <dgm:cxn modelId="{CA76B2F9-78B0-4BF2-B595-98717E99E808}" type="presOf" srcId="{07743BFA-7AAE-47AD-971D-C08C41F333C7}" destId="{6C972E7F-44A4-4105-8FA7-9B60B587D9D8}" srcOrd="0" destOrd="0" presId="urn:microsoft.com/office/officeart/2005/8/layout/hList6"/>
    <dgm:cxn modelId="{CDE1E197-CE4A-4E97-BF44-C48A2540277C}" type="presParOf" srcId="{717B2381-8AE0-461C-8311-B8CE2313DBD6}" destId="{63C8CB18-E558-42DC-92F5-EECD4293DF6E}" srcOrd="0" destOrd="0" presId="urn:microsoft.com/office/officeart/2005/8/layout/hList6"/>
    <dgm:cxn modelId="{E5C10169-D941-4297-8F4F-5719C90E7908}" type="presParOf" srcId="{717B2381-8AE0-461C-8311-B8CE2313DBD6}" destId="{5D06E4C6-9DBB-4CA7-AE8F-2D3DD92F8467}" srcOrd="1" destOrd="0" presId="urn:microsoft.com/office/officeart/2005/8/layout/hList6"/>
    <dgm:cxn modelId="{BC279CDC-B145-470A-ACCE-EEB4174715C2}" type="presParOf" srcId="{717B2381-8AE0-461C-8311-B8CE2313DBD6}" destId="{59C6878B-A624-4A88-BB4B-73A98A94C897}" srcOrd="2" destOrd="0" presId="urn:microsoft.com/office/officeart/2005/8/layout/hList6"/>
    <dgm:cxn modelId="{8C85E753-C939-4ECC-8E10-B5D513911011}" type="presParOf" srcId="{717B2381-8AE0-461C-8311-B8CE2313DBD6}" destId="{964F976F-A1C3-4677-8712-2B94197DE58E}" srcOrd="3" destOrd="0" presId="urn:microsoft.com/office/officeart/2005/8/layout/hList6"/>
    <dgm:cxn modelId="{65BA7073-0346-46B1-B186-73AC61A831C2}" type="presParOf" srcId="{717B2381-8AE0-461C-8311-B8CE2313DBD6}" destId="{831F27E3-C267-4F9F-AD6A-132A72BA3F46}" srcOrd="4" destOrd="0" presId="urn:microsoft.com/office/officeart/2005/8/layout/hList6"/>
    <dgm:cxn modelId="{592735A6-4754-420C-A694-6F9DCC9C70C2}" type="presParOf" srcId="{717B2381-8AE0-461C-8311-B8CE2313DBD6}" destId="{FEF6C8F9-2A7E-4356-9858-A27E3B34B1BF}" srcOrd="5" destOrd="0" presId="urn:microsoft.com/office/officeart/2005/8/layout/hList6"/>
    <dgm:cxn modelId="{EF419847-BE86-40BF-8EA4-2638ACDD3AA1}" type="presParOf" srcId="{717B2381-8AE0-461C-8311-B8CE2313DBD6}" destId="{34381ECC-DB6E-4997-94FC-8AC33B6CECD2}" srcOrd="6" destOrd="0" presId="urn:microsoft.com/office/officeart/2005/8/layout/hList6"/>
    <dgm:cxn modelId="{31A32033-80A3-4636-83E3-A3D6E302D693}" type="presParOf" srcId="{717B2381-8AE0-461C-8311-B8CE2313DBD6}" destId="{2255A368-46ED-4620-8D1D-1A9C115C3382}" srcOrd="7" destOrd="0" presId="urn:microsoft.com/office/officeart/2005/8/layout/hList6"/>
    <dgm:cxn modelId="{D6217FFB-8945-41E4-9720-47AE4A46DF6E}" type="presParOf" srcId="{717B2381-8AE0-461C-8311-B8CE2313DBD6}" destId="{E0F128F6-8C03-46DC-A257-0BABD7065E6A}" srcOrd="8" destOrd="0" presId="urn:microsoft.com/office/officeart/2005/8/layout/hList6"/>
    <dgm:cxn modelId="{F9816582-ED57-466D-B4AA-09B0162F02F3}" type="presParOf" srcId="{717B2381-8AE0-461C-8311-B8CE2313DBD6}" destId="{9AA4FF19-4F33-4230-8732-5DF222CC7A1F}" srcOrd="9" destOrd="0" presId="urn:microsoft.com/office/officeart/2005/8/layout/hList6"/>
    <dgm:cxn modelId="{373DF7B9-AE6F-41E4-80B3-6CAC638CA015}" type="presParOf" srcId="{717B2381-8AE0-461C-8311-B8CE2313DBD6}" destId="{A042C279-7F13-4B66-BF4B-9969D7968E9C}" srcOrd="10" destOrd="0" presId="urn:microsoft.com/office/officeart/2005/8/layout/hList6"/>
    <dgm:cxn modelId="{1FCB4770-CB98-4818-B9BB-86F6779911BA}" type="presParOf" srcId="{717B2381-8AE0-461C-8311-B8CE2313DBD6}" destId="{2ED10DE0-B5F6-4093-952A-94D8A9105E3E}" srcOrd="11" destOrd="0" presId="urn:microsoft.com/office/officeart/2005/8/layout/hList6"/>
    <dgm:cxn modelId="{0D55A197-787A-4ECA-800A-1BB70019DC1D}" type="presParOf" srcId="{717B2381-8AE0-461C-8311-B8CE2313DBD6}" destId="{6C972E7F-44A4-4105-8FA7-9B60B587D9D8}" srcOrd="12" destOrd="0" presId="urn:microsoft.com/office/officeart/2005/8/layout/hList6"/>
    <dgm:cxn modelId="{DEDFA9E8-1A22-43D9-93DB-B6ECD3C9BCE2}" type="presParOf" srcId="{717B2381-8AE0-461C-8311-B8CE2313DBD6}" destId="{80C7CDEE-7E3E-43D8-ADE3-C330900F88DE}" srcOrd="13" destOrd="0" presId="urn:microsoft.com/office/officeart/2005/8/layout/hList6"/>
    <dgm:cxn modelId="{A67858BE-0ED2-418F-AB2F-8534957DF096}" type="presParOf" srcId="{717B2381-8AE0-461C-8311-B8CE2313DBD6}" destId="{1E983633-979E-44B8-9382-031E38A090BE}" srcOrd="1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36F4EA-D698-430E-ABA9-7E29F8885356}">
      <dsp:nvSpPr>
        <dsp:cNvPr id="0" name=""/>
        <dsp:cNvSpPr/>
      </dsp:nvSpPr>
      <dsp:spPr>
        <a:xfrm>
          <a:off x="0" y="251624"/>
          <a:ext cx="6286047" cy="3528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9CD322C-C7F8-4FF6-95FF-59C254E99649}">
      <dsp:nvSpPr>
        <dsp:cNvPr id="0" name=""/>
        <dsp:cNvSpPr/>
      </dsp:nvSpPr>
      <dsp:spPr>
        <a:xfrm>
          <a:off x="314302" y="44984"/>
          <a:ext cx="4400232" cy="41328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6318" tIns="0" rIns="166318" bIns="0" numCol="1" spcCol="1270" anchor="ctr" anchorCtr="0">
          <a:noAutofit/>
        </a:bodyPr>
        <a:lstStyle/>
        <a:p>
          <a:pPr lvl="0" algn="l" defTabSz="800100">
            <a:lnSpc>
              <a:spcPct val="90000"/>
            </a:lnSpc>
            <a:spcBef>
              <a:spcPct val="0"/>
            </a:spcBef>
            <a:spcAft>
              <a:spcPct val="35000"/>
            </a:spcAft>
          </a:pPr>
          <a:r>
            <a:rPr lang="en-US" sz="1800" b="1" kern="1200" dirty="0" smtClean="0">
              <a:effectLst/>
              <a:latin typeface="Times New Roman" panose="02020603050405020304" pitchFamily="18" charset="0"/>
              <a:ea typeface="Calibri" panose="020F0502020204030204" pitchFamily="34" charset="0"/>
              <a:cs typeface="Times New Roman" panose="02020603050405020304" pitchFamily="18" charset="0"/>
            </a:rPr>
            <a:t>Message from Secretary General </a:t>
          </a:r>
          <a:endParaRPr lang="en-US" sz="1800" b="1" kern="1200" dirty="0">
            <a:latin typeface="Times New Roman" panose="02020603050405020304" pitchFamily="18" charset="0"/>
            <a:cs typeface="Times New Roman" panose="02020603050405020304" pitchFamily="18" charset="0"/>
          </a:endParaRPr>
        </a:p>
      </dsp:txBody>
      <dsp:txXfrm>
        <a:off x="334477" y="65159"/>
        <a:ext cx="4359882" cy="372930"/>
      </dsp:txXfrm>
    </dsp:sp>
    <dsp:sp modelId="{9CE8C206-F940-43F1-8702-77525B29C014}">
      <dsp:nvSpPr>
        <dsp:cNvPr id="0" name=""/>
        <dsp:cNvSpPr/>
      </dsp:nvSpPr>
      <dsp:spPr>
        <a:xfrm>
          <a:off x="0" y="886664"/>
          <a:ext cx="6286047" cy="3528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5FDB7C3-E0E1-4BC1-A025-160E14E764B6}">
      <dsp:nvSpPr>
        <dsp:cNvPr id="0" name=""/>
        <dsp:cNvSpPr/>
      </dsp:nvSpPr>
      <dsp:spPr>
        <a:xfrm>
          <a:off x="314302" y="680024"/>
          <a:ext cx="4400232" cy="41328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6318" tIns="0" rIns="166318" bIns="0" numCol="1" spcCol="1270" anchor="ctr" anchorCtr="0">
          <a:noAutofit/>
        </a:bodyPr>
        <a:lstStyle/>
        <a:p>
          <a:pPr lvl="0" algn="l" defTabSz="800100">
            <a:lnSpc>
              <a:spcPct val="90000"/>
            </a:lnSpc>
            <a:spcBef>
              <a:spcPct val="0"/>
            </a:spcBef>
            <a:spcAft>
              <a:spcPct val="35000"/>
            </a:spcAft>
          </a:pPr>
          <a:r>
            <a:rPr lang="en-US" sz="1800" b="1" kern="1200" smtClean="0">
              <a:latin typeface="Times New Roman" panose="02020603050405020304" pitchFamily="18" charset="0"/>
              <a:cs typeface="Times New Roman" panose="02020603050405020304" pitchFamily="18" charset="0"/>
            </a:rPr>
            <a:t>Country Context</a:t>
          </a:r>
          <a:endParaRPr lang="en-US" sz="1800" b="1" kern="1200" dirty="0">
            <a:latin typeface="Times New Roman" panose="02020603050405020304" pitchFamily="18" charset="0"/>
            <a:cs typeface="Times New Roman" panose="02020603050405020304" pitchFamily="18" charset="0"/>
          </a:endParaRPr>
        </a:p>
      </dsp:txBody>
      <dsp:txXfrm>
        <a:off x="334477" y="700199"/>
        <a:ext cx="4359882" cy="372930"/>
      </dsp:txXfrm>
    </dsp:sp>
    <dsp:sp modelId="{6AAD75DD-59D3-4076-8C77-920D598E490B}">
      <dsp:nvSpPr>
        <dsp:cNvPr id="0" name=""/>
        <dsp:cNvSpPr/>
      </dsp:nvSpPr>
      <dsp:spPr>
        <a:xfrm>
          <a:off x="0" y="1521704"/>
          <a:ext cx="6286047" cy="3528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3B7369-FD4C-49F7-922C-5B9CCA3DF086}">
      <dsp:nvSpPr>
        <dsp:cNvPr id="0" name=""/>
        <dsp:cNvSpPr/>
      </dsp:nvSpPr>
      <dsp:spPr>
        <a:xfrm>
          <a:off x="314302" y="1315064"/>
          <a:ext cx="4400232" cy="41328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6318" tIns="0" rIns="166318" bIns="0" numCol="1" spcCol="1270" anchor="ctr" anchorCtr="0">
          <a:noAutofit/>
        </a:bodyPr>
        <a:lstStyle/>
        <a:p>
          <a:pPr lvl="0" algn="l" defTabSz="800100">
            <a:lnSpc>
              <a:spcPct val="90000"/>
            </a:lnSpc>
            <a:spcBef>
              <a:spcPct val="0"/>
            </a:spcBef>
            <a:spcAft>
              <a:spcPct val="35000"/>
            </a:spcAft>
          </a:pPr>
          <a:r>
            <a:rPr lang="en-US" sz="1800" b="1" kern="1200" smtClean="0">
              <a:effectLst/>
              <a:latin typeface="Times New Roman" panose="02020603050405020304" pitchFamily="18" charset="0"/>
              <a:ea typeface="Calibri" panose="020F0502020204030204" pitchFamily="34" charset="0"/>
              <a:cs typeface="Times New Roman" panose="02020603050405020304" pitchFamily="18" charset="0"/>
            </a:rPr>
            <a:t>Who We are</a:t>
          </a:r>
          <a:endParaRPr lang="en-US" sz="1800" b="1" kern="1200" dirty="0">
            <a:latin typeface="Times New Roman" panose="02020603050405020304" pitchFamily="18" charset="0"/>
            <a:cs typeface="Times New Roman" panose="02020603050405020304" pitchFamily="18" charset="0"/>
          </a:endParaRPr>
        </a:p>
      </dsp:txBody>
      <dsp:txXfrm>
        <a:off x="334477" y="1335239"/>
        <a:ext cx="4359882" cy="372930"/>
      </dsp:txXfrm>
    </dsp:sp>
    <dsp:sp modelId="{9A6A76FD-3B47-4A26-948E-B989D49F3CCA}">
      <dsp:nvSpPr>
        <dsp:cNvPr id="0" name=""/>
        <dsp:cNvSpPr/>
      </dsp:nvSpPr>
      <dsp:spPr>
        <a:xfrm>
          <a:off x="0" y="2156744"/>
          <a:ext cx="6286047" cy="3528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ECD5FF2-F0FD-4537-98A2-4DBE40D64F66}">
      <dsp:nvSpPr>
        <dsp:cNvPr id="0" name=""/>
        <dsp:cNvSpPr/>
      </dsp:nvSpPr>
      <dsp:spPr>
        <a:xfrm>
          <a:off x="314302" y="1950104"/>
          <a:ext cx="4400232" cy="41328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6318" tIns="0" rIns="166318" bIns="0" numCol="1" spcCol="1270" anchor="ctr" anchorCtr="0">
          <a:noAutofit/>
        </a:bodyPr>
        <a:lstStyle/>
        <a:p>
          <a:pPr lvl="0" algn="l" defTabSz="800100">
            <a:lnSpc>
              <a:spcPct val="90000"/>
            </a:lnSpc>
            <a:spcBef>
              <a:spcPct val="0"/>
            </a:spcBef>
            <a:spcAft>
              <a:spcPct val="35000"/>
            </a:spcAft>
          </a:pPr>
          <a:r>
            <a:rPr lang="en-US" sz="1800" b="1" kern="1200" smtClean="0">
              <a:effectLst/>
              <a:latin typeface="Times New Roman" panose="02020603050405020304" pitchFamily="18" charset="0"/>
              <a:ea typeface="Calibri" panose="020F0502020204030204" pitchFamily="34" charset="0"/>
              <a:cs typeface="Times New Roman" panose="02020603050405020304" pitchFamily="18" charset="0"/>
            </a:rPr>
            <a:t>Impact at Glance</a:t>
          </a:r>
          <a:endParaRPr lang="en-IN" sz="1800" b="1" kern="1200" dirty="0">
            <a:latin typeface="Times New Roman" panose="02020603050405020304" pitchFamily="18" charset="0"/>
            <a:cs typeface="Times New Roman" panose="02020603050405020304" pitchFamily="18" charset="0"/>
          </a:endParaRPr>
        </a:p>
      </dsp:txBody>
      <dsp:txXfrm>
        <a:off x="334477" y="1970279"/>
        <a:ext cx="4359882" cy="372930"/>
      </dsp:txXfrm>
    </dsp:sp>
    <dsp:sp modelId="{BA454B4F-0BF1-4579-9729-89DA5922F9F5}">
      <dsp:nvSpPr>
        <dsp:cNvPr id="0" name=""/>
        <dsp:cNvSpPr/>
      </dsp:nvSpPr>
      <dsp:spPr>
        <a:xfrm>
          <a:off x="0" y="2791784"/>
          <a:ext cx="6286047" cy="3528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992493-507D-47E0-BBA1-598ABFF00B88}">
      <dsp:nvSpPr>
        <dsp:cNvPr id="0" name=""/>
        <dsp:cNvSpPr/>
      </dsp:nvSpPr>
      <dsp:spPr>
        <a:xfrm>
          <a:off x="314302" y="2585144"/>
          <a:ext cx="4400232" cy="41328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6318" tIns="0" rIns="166318" bIns="0" numCol="1" spcCol="1270" anchor="ctr" anchorCtr="0">
          <a:noAutofit/>
        </a:bodyPr>
        <a:lstStyle/>
        <a:p>
          <a:pPr lvl="0" algn="l" defTabSz="800100">
            <a:lnSpc>
              <a:spcPct val="90000"/>
            </a:lnSpc>
            <a:spcBef>
              <a:spcPct val="0"/>
            </a:spcBef>
            <a:spcAft>
              <a:spcPct val="35000"/>
            </a:spcAft>
          </a:pPr>
          <a:r>
            <a:rPr lang="en-US" sz="1800" b="1" kern="1200" smtClean="0">
              <a:effectLst/>
              <a:latin typeface="Times New Roman" panose="02020603050405020304" pitchFamily="18" charset="0"/>
              <a:ea typeface="Calibri" panose="020F0502020204030204" pitchFamily="34" charset="0"/>
              <a:cs typeface="Times New Roman" panose="02020603050405020304" pitchFamily="18" charset="0"/>
            </a:rPr>
            <a:t>Geographic Intervention</a:t>
          </a:r>
          <a:endParaRPr lang="en-IN" sz="1800" b="1" kern="1200" dirty="0">
            <a:latin typeface="Times New Roman" panose="02020603050405020304" pitchFamily="18" charset="0"/>
            <a:cs typeface="Times New Roman" panose="02020603050405020304" pitchFamily="18" charset="0"/>
          </a:endParaRPr>
        </a:p>
      </dsp:txBody>
      <dsp:txXfrm>
        <a:off x="334477" y="2605319"/>
        <a:ext cx="4359882" cy="372930"/>
      </dsp:txXfrm>
    </dsp:sp>
    <dsp:sp modelId="{0E300D44-3078-4F29-BCD7-3D0221C210A7}">
      <dsp:nvSpPr>
        <dsp:cNvPr id="0" name=""/>
        <dsp:cNvSpPr/>
      </dsp:nvSpPr>
      <dsp:spPr>
        <a:xfrm>
          <a:off x="0" y="3426824"/>
          <a:ext cx="6286047" cy="3528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D79298D-6F0B-4B66-9C6D-849826917526}">
      <dsp:nvSpPr>
        <dsp:cNvPr id="0" name=""/>
        <dsp:cNvSpPr/>
      </dsp:nvSpPr>
      <dsp:spPr>
        <a:xfrm>
          <a:off x="314302" y="3220184"/>
          <a:ext cx="4400232" cy="41328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6318" tIns="0" rIns="166318" bIns="0" numCol="1" spcCol="1270" anchor="ctr" anchorCtr="0">
          <a:noAutofit/>
        </a:bodyPr>
        <a:lstStyle/>
        <a:p>
          <a:pPr lvl="0" algn="l" defTabSz="800100">
            <a:lnSpc>
              <a:spcPct val="90000"/>
            </a:lnSpc>
            <a:spcBef>
              <a:spcPct val="0"/>
            </a:spcBef>
            <a:spcAft>
              <a:spcPct val="35000"/>
            </a:spcAft>
          </a:pPr>
          <a:r>
            <a:rPr lang="en-US" sz="1800" b="1" kern="1200" dirty="0" smtClean="0">
              <a:latin typeface="Times New Roman" panose="02020603050405020304" pitchFamily="18" charset="0"/>
              <a:cs typeface="Times New Roman" panose="02020603050405020304" pitchFamily="18" charset="0"/>
            </a:rPr>
            <a:t>Focus Areas</a:t>
          </a:r>
          <a:endParaRPr lang="en-US" sz="1800" b="1" kern="1200" dirty="0">
            <a:latin typeface="Times New Roman" panose="02020603050405020304" pitchFamily="18" charset="0"/>
            <a:cs typeface="Times New Roman" panose="02020603050405020304" pitchFamily="18" charset="0"/>
          </a:endParaRPr>
        </a:p>
      </dsp:txBody>
      <dsp:txXfrm>
        <a:off x="334477" y="3240359"/>
        <a:ext cx="4359882" cy="372930"/>
      </dsp:txXfrm>
    </dsp:sp>
    <dsp:sp modelId="{BA348FB6-9A80-4A11-B841-272B09F72457}">
      <dsp:nvSpPr>
        <dsp:cNvPr id="0" name=""/>
        <dsp:cNvSpPr/>
      </dsp:nvSpPr>
      <dsp:spPr>
        <a:xfrm>
          <a:off x="0" y="4061864"/>
          <a:ext cx="6286047" cy="3528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080338C-552A-4DCE-88A0-3CCF24C6EAB7}">
      <dsp:nvSpPr>
        <dsp:cNvPr id="0" name=""/>
        <dsp:cNvSpPr/>
      </dsp:nvSpPr>
      <dsp:spPr>
        <a:xfrm>
          <a:off x="314302" y="3855224"/>
          <a:ext cx="4400232" cy="41328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6318" tIns="0" rIns="166318" bIns="0" numCol="1" spcCol="1270" anchor="ctr" anchorCtr="0">
          <a:noAutofit/>
        </a:bodyPr>
        <a:lstStyle/>
        <a:p>
          <a:pPr lvl="0" algn="l" defTabSz="800100">
            <a:lnSpc>
              <a:spcPct val="90000"/>
            </a:lnSpc>
            <a:spcBef>
              <a:spcPct val="0"/>
            </a:spcBef>
            <a:spcAft>
              <a:spcPct val="35000"/>
            </a:spcAft>
          </a:pPr>
          <a:r>
            <a:rPr lang="en-US" sz="1800" b="1" kern="1200" dirty="0" smtClean="0">
              <a:latin typeface="Times New Roman" panose="02020603050405020304" pitchFamily="18" charset="0"/>
              <a:cs typeface="Times New Roman" panose="02020603050405020304" pitchFamily="18" charset="0"/>
            </a:rPr>
            <a:t>Highlights 2021-22</a:t>
          </a:r>
          <a:endParaRPr lang="en-US" sz="1800" b="1" kern="1200" dirty="0">
            <a:latin typeface="Times New Roman" panose="02020603050405020304" pitchFamily="18" charset="0"/>
            <a:cs typeface="Times New Roman" panose="02020603050405020304" pitchFamily="18" charset="0"/>
          </a:endParaRPr>
        </a:p>
      </dsp:txBody>
      <dsp:txXfrm>
        <a:off x="334477" y="3875399"/>
        <a:ext cx="4359882" cy="372930"/>
      </dsp:txXfrm>
    </dsp:sp>
    <dsp:sp modelId="{98E2FA44-13FA-492A-BBEE-8B3B873ABC18}">
      <dsp:nvSpPr>
        <dsp:cNvPr id="0" name=""/>
        <dsp:cNvSpPr/>
      </dsp:nvSpPr>
      <dsp:spPr>
        <a:xfrm>
          <a:off x="0" y="4696904"/>
          <a:ext cx="6286047" cy="3528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599EEB6-F948-421A-AE03-831FED694D40}">
      <dsp:nvSpPr>
        <dsp:cNvPr id="0" name=""/>
        <dsp:cNvSpPr/>
      </dsp:nvSpPr>
      <dsp:spPr>
        <a:xfrm>
          <a:off x="314302" y="4490264"/>
          <a:ext cx="4400232" cy="41328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6318" tIns="0" rIns="166318" bIns="0" numCol="1" spcCol="1270" anchor="ctr" anchorCtr="0">
          <a:noAutofit/>
        </a:bodyPr>
        <a:lstStyle/>
        <a:p>
          <a:pPr lvl="0" algn="l" defTabSz="800100">
            <a:lnSpc>
              <a:spcPct val="90000"/>
            </a:lnSpc>
            <a:spcBef>
              <a:spcPct val="0"/>
            </a:spcBef>
            <a:spcAft>
              <a:spcPct val="35000"/>
            </a:spcAft>
          </a:pPr>
          <a:r>
            <a:rPr lang="en-US" sz="1800" b="1" kern="1200" dirty="0" smtClean="0">
              <a:latin typeface="Times New Roman" panose="02020603050405020304" pitchFamily="18" charset="0"/>
              <a:cs typeface="Times New Roman" panose="02020603050405020304" pitchFamily="18" charset="0"/>
            </a:rPr>
            <a:t>Financial Review</a:t>
          </a:r>
          <a:endParaRPr lang="en-US" sz="1800" b="1" kern="1200" dirty="0">
            <a:latin typeface="Times New Roman" panose="02020603050405020304" pitchFamily="18" charset="0"/>
            <a:cs typeface="Times New Roman" panose="02020603050405020304" pitchFamily="18" charset="0"/>
          </a:endParaRPr>
        </a:p>
      </dsp:txBody>
      <dsp:txXfrm>
        <a:off x="334477" y="4510439"/>
        <a:ext cx="4359882" cy="372930"/>
      </dsp:txXfrm>
    </dsp:sp>
    <dsp:sp modelId="{C93B5ABD-1760-4175-AD0B-4D29B433E00B}">
      <dsp:nvSpPr>
        <dsp:cNvPr id="0" name=""/>
        <dsp:cNvSpPr/>
      </dsp:nvSpPr>
      <dsp:spPr>
        <a:xfrm>
          <a:off x="0" y="5331943"/>
          <a:ext cx="6286047" cy="3528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43EF70A-1592-4BCC-8F17-3BEE859A9A21}">
      <dsp:nvSpPr>
        <dsp:cNvPr id="0" name=""/>
        <dsp:cNvSpPr/>
      </dsp:nvSpPr>
      <dsp:spPr>
        <a:xfrm>
          <a:off x="314302" y="5125304"/>
          <a:ext cx="4400232" cy="41328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6318" tIns="0" rIns="166318" bIns="0" numCol="1" spcCol="1270" anchor="ctr" anchorCtr="0">
          <a:noAutofit/>
        </a:bodyPr>
        <a:lstStyle/>
        <a:p>
          <a:pPr lvl="0" algn="l" defTabSz="800100">
            <a:lnSpc>
              <a:spcPct val="90000"/>
            </a:lnSpc>
            <a:spcBef>
              <a:spcPct val="0"/>
            </a:spcBef>
            <a:spcAft>
              <a:spcPct val="35000"/>
            </a:spcAft>
          </a:pPr>
          <a:r>
            <a:rPr lang="en-US" sz="1800" b="1" kern="1200" dirty="0" smtClean="0">
              <a:latin typeface="Times New Roman" panose="02020603050405020304" pitchFamily="18" charset="0"/>
              <a:cs typeface="Times New Roman" panose="02020603050405020304" pitchFamily="18" charset="0"/>
            </a:rPr>
            <a:t>Our Partners</a:t>
          </a:r>
          <a:endParaRPr lang="en-US" sz="1800" b="1" kern="1200" dirty="0">
            <a:latin typeface="Times New Roman" panose="02020603050405020304" pitchFamily="18" charset="0"/>
            <a:cs typeface="Times New Roman" panose="02020603050405020304" pitchFamily="18" charset="0"/>
          </a:endParaRPr>
        </a:p>
      </dsp:txBody>
      <dsp:txXfrm>
        <a:off x="334477" y="5145479"/>
        <a:ext cx="4359882" cy="372930"/>
      </dsp:txXfrm>
    </dsp:sp>
    <dsp:sp modelId="{59B97540-CA5C-4985-99AC-F80FA15C6956}">
      <dsp:nvSpPr>
        <dsp:cNvPr id="0" name=""/>
        <dsp:cNvSpPr/>
      </dsp:nvSpPr>
      <dsp:spPr>
        <a:xfrm>
          <a:off x="0" y="5966983"/>
          <a:ext cx="6286047" cy="3528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9F52520-6239-4AB7-B0D1-6BFDEC13D8E6}">
      <dsp:nvSpPr>
        <dsp:cNvPr id="0" name=""/>
        <dsp:cNvSpPr/>
      </dsp:nvSpPr>
      <dsp:spPr>
        <a:xfrm>
          <a:off x="314302" y="5760344"/>
          <a:ext cx="4400232" cy="41328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6318" tIns="0" rIns="166318" bIns="0" numCol="1" spcCol="1270" anchor="ctr" anchorCtr="0">
          <a:noAutofit/>
        </a:bodyPr>
        <a:lstStyle/>
        <a:p>
          <a:pPr lvl="0" algn="l" defTabSz="800100">
            <a:lnSpc>
              <a:spcPct val="90000"/>
            </a:lnSpc>
            <a:spcBef>
              <a:spcPct val="0"/>
            </a:spcBef>
            <a:spcAft>
              <a:spcPct val="35000"/>
            </a:spcAft>
          </a:pPr>
          <a:r>
            <a:rPr lang="en-US" sz="1800" b="1" kern="1200" dirty="0" smtClean="0">
              <a:latin typeface="Times New Roman" panose="02020603050405020304" pitchFamily="18" charset="0"/>
              <a:cs typeface="Times New Roman" panose="02020603050405020304" pitchFamily="18" charset="0"/>
            </a:rPr>
            <a:t>HRO Nepal Contribution in SDG Goals</a:t>
          </a:r>
          <a:endParaRPr lang="en-US" sz="1800" b="1" kern="1200" dirty="0">
            <a:latin typeface="Times New Roman" panose="02020603050405020304" pitchFamily="18" charset="0"/>
            <a:cs typeface="Times New Roman" panose="02020603050405020304" pitchFamily="18" charset="0"/>
          </a:endParaRPr>
        </a:p>
      </dsp:txBody>
      <dsp:txXfrm>
        <a:off x="334477" y="5780519"/>
        <a:ext cx="4359882" cy="3729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B4EEA0-B4B6-4C16-8ABC-8A13024963AF}">
      <dsp:nvSpPr>
        <dsp:cNvPr id="0" name=""/>
        <dsp:cNvSpPr/>
      </dsp:nvSpPr>
      <dsp:spPr>
        <a:xfrm>
          <a:off x="4063301" y="2292797"/>
          <a:ext cx="1857594" cy="1857594"/>
        </a:xfrm>
        <a:prstGeom prst="round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66040" rIns="66040" bIns="66040" numCol="1" spcCol="1270" anchor="ctr" anchorCtr="0">
          <a:noAutofit/>
        </a:bodyPr>
        <a:lstStyle/>
        <a:p>
          <a:pPr lvl="0" algn="ctr" defTabSz="1155700">
            <a:lnSpc>
              <a:spcPct val="90000"/>
            </a:lnSpc>
            <a:spcBef>
              <a:spcPct val="0"/>
            </a:spcBef>
            <a:spcAft>
              <a:spcPct val="35000"/>
            </a:spcAft>
          </a:pPr>
          <a:r>
            <a:rPr lang="en-US" sz="2600" b="1" kern="1200" dirty="0" smtClean="0">
              <a:solidFill>
                <a:srgbClr val="0087CB"/>
              </a:solidFill>
              <a:latin typeface="Times New Roman" panose="02020603050405020304" pitchFamily="18" charset="0"/>
              <a:cs typeface="Times New Roman" panose="02020603050405020304" pitchFamily="18" charset="0"/>
            </a:rPr>
            <a:t>Objectives</a:t>
          </a:r>
          <a:endParaRPr lang="en-US" sz="2600" b="1" kern="1200" dirty="0">
            <a:solidFill>
              <a:srgbClr val="0087CB"/>
            </a:solidFill>
            <a:latin typeface="Times New Roman" panose="02020603050405020304" pitchFamily="18" charset="0"/>
            <a:cs typeface="Times New Roman" panose="02020603050405020304" pitchFamily="18" charset="0"/>
          </a:endParaRPr>
        </a:p>
      </dsp:txBody>
      <dsp:txXfrm>
        <a:off x="4153981" y="2383477"/>
        <a:ext cx="1676234" cy="1676234"/>
      </dsp:txXfrm>
    </dsp:sp>
    <dsp:sp modelId="{E36617B5-F323-4A4E-8043-F81111AE69A5}">
      <dsp:nvSpPr>
        <dsp:cNvPr id="0" name=""/>
        <dsp:cNvSpPr/>
      </dsp:nvSpPr>
      <dsp:spPr>
        <a:xfrm rot="16200000">
          <a:off x="4525443" y="1826141"/>
          <a:ext cx="933311" cy="0"/>
        </a:xfrm>
        <a:custGeom>
          <a:avLst/>
          <a:gdLst/>
          <a:ahLst/>
          <a:cxnLst/>
          <a:rect l="0" t="0" r="0" b="0"/>
          <a:pathLst>
            <a:path>
              <a:moveTo>
                <a:pt x="0" y="0"/>
              </a:moveTo>
              <a:lnTo>
                <a:pt x="93331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C509E1-61DE-4F78-BAAF-FEAE3D1D02F6}">
      <dsp:nvSpPr>
        <dsp:cNvPr id="0" name=""/>
        <dsp:cNvSpPr/>
      </dsp:nvSpPr>
      <dsp:spPr>
        <a:xfrm>
          <a:off x="4092703" y="10390"/>
          <a:ext cx="1798790" cy="1349096"/>
        </a:xfrm>
        <a:prstGeom prst="roundRect">
          <a:avLst/>
        </a:prstGeom>
        <a:solidFill>
          <a:schemeClr val="accent1">
            <a:hueOff val="0"/>
            <a:satOff val="0"/>
            <a:lumOff val="0"/>
            <a:alphaOff val="0"/>
          </a:schemeClr>
        </a:solidFill>
        <a:ln w="28575" cap="flat" cmpd="sng" algn="ctr">
          <a:solidFill>
            <a:schemeClr val="bg1"/>
          </a:solidFill>
          <a:prstDash val="solid"/>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933450">
            <a:lnSpc>
              <a:spcPct val="90000"/>
            </a:lnSpc>
            <a:spcBef>
              <a:spcPct val="0"/>
            </a:spcBef>
            <a:spcAft>
              <a:spcPct val="35000"/>
            </a:spcAft>
          </a:pPr>
          <a:r>
            <a:rPr lang="en-US" sz="2100" b="1" kern="1200" dirty="0" smtClean="0">
              <a:solidFill>
                <a:schemeClr val="bg1"/>
              </a:solidFill>
              <a:latin typeface="Times New Roman" panose="02020603050405020304" pitchFamily="18" charset="0"/>
              <a:cs typeface="Times New Roman" panose="02020603050405020304" pitchFamily="18" charset="0"/>
            </a:rPr>
            <a:t>Promote Inclusive and Quality Education</a:t>
          </a:r>
          <a:endParaRPr lang="en-US" sz="2100" kern="1200" dirty="0">
            <a:latin typeface="Times New Roman" panose="02020603050405020304" pitchFamily="18" charset="0"/>
            <a:cs typeface="Times New Roman" panose="02020603050405020304" pitchFamily="18" charset="0"/>
          </a:endParaRPr>
        </a:p>
      </dsp:txBody>
      <dsp:txXfrm>
        <a:off x="4158560" y="76247"/>
        <a:ext cx="1667076" cy="1217382"/>
      </dsp:txXfrm>
    </dsp:sp>
    <dsp:sp modelId="{796A5852-8C60-4B65-AD93-ACB30C261D2A}">
      <dsp:nvSpPr>
        <dsp:cNvPr id="0" name=""/>
        <dsp:cNvSpPr/>
      </dsp:nvSpPr>
      <dsp:spPr>
        <a:xfrm rot="19285714">
          <a:off x="5891793" y="2397733"/>
          <a:ext cx="266788" cy="0"/>
        </a:xfrm>
        <a:custGeom>
          <a:avLst/>
          <a:gdLst/>
          <a:ahLst/>
          <a:cxnLst/>
          <a:rect l="0" t="0" r="0" b="0"/>
          <a:pathLst>
            <a:path>
              <a:moveTo>
                <a:pt x="0" y="0"/>
              </a:moveTo>
              <a:lnTo>
                <a:pt x="266788"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8C85F2-7D78-4708-B263-BB3C51CC75AE}">
      <dsp:nvSpPr>
        <dsp:cNvPr id="0" name=""/>
        <dsp:cNvSpPr/>
      </dsp:nvSpPr>
      <dsp:spPr>
        <a:xfrm>
          <a:off x="6075941" y="965467"/>
          <a:ext cx="1798790" cy="1349096"/>
        </a:xfrm>
        <a:prstGeom prst="roundRect">
          <a:avLst/>
        </a:prstGeom>
        <a:solidFill>
          <a:schemeClr val="accent1">
            <a:hueOff val="0"/>
            <a:satOff val="0"/>
            <a:lumOff val="0"/>
            <a:alphaOff val="0"/>
          </a:schemeClr>
        </a:solidFill>
        <a:ln w="38100" cap="flat" cmpd="sng" algn="ctr">
          <a:solidFill>
            <a:schemeClr val="bg1"/>
          </a:solidFill>
          <a:prstDash val="solid"/>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711200">
            <a:lnSpc>
              <a:spcPct val="90000"/>
            </a:lnSpc>
            <a:spcBef>
              <a:spcPct val="0"/>
            </a:spcBef>
            <a:spcAft>
              <a:spcPct val="35000"/>
            </a:spcAft>
          </a:pPr>
          <a:r>
            <a:rPr lang="en-US" sz="1600" b="1" kern="1200" smtClean="0">
              <a:solidFill>
                <a:schemeClr val="bg1"/>
              </a:solidFill>
              <a:latin typeface="Times New Roman" panose="02020603050405020304" pitchFamily="18" charset="0"/>
              <a:cs typeface="Times New Roman" panose="02020603050405020304" pitchFamily="18" charset="0"/>
            </a:rPr>
            <a:t>Deliver Emergency Relief and Disaster Response</a:t>
          </a:r>
          <a:endParaRPr lang="en-US" sz="1600" kern="1200" dirty="0">
            <a:latin typeface="Times New Roman" panose="02020603050405020304" pitchFamily="18" charset="0"/>
            <a:cs typeface="Times New Roman" panose="02020603050405020304" pitchFamily="18" charset="0"/>
          </a:endParaRPr>
        </a:p>
      </dsp:txBody>
      <dsp:txXfrm>
        <a:off x="6141798" y="1031324"/>
        <a:ext cx="1667076" cy="1217382"/>
      </dsp:txXfrm>
    </dsp:sp>
    <dsp:sp modelId="{F22FE6C3-E630-4133-9D38-8E575397C3C0}">
      <dsp:nvSpPr>
        <dsp:cNvPr id="0" name=""/>
        <dsp:cNvSpPr/>
      </dsp:nvSpPr>
      <dsp:spPr>
        <a:xfrm rot="771429">
          <a:off x="5912604" y="3507179"/>
          <a:ext cx="661448" cy="0"/>
        </a:xfrm>
        <a:custGeom>
          <a:avLst/>
          <a:gdLst/>
          <a:ahLst/>
          <a:cxnLst/>
          <a:rect l="0" t="0" r="0" b="0"/>
          <a:pathLst>
            <a:path>
              <a:moveTo>
                <a:pt x="0" y="0"/>
              </a:moveTo>
              <a:lnTo>
                <a:pt x="661448"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CDB7757-D956-43E6-A2C4-1809D0464C9E}">
      <dsp:nvSpPr>
        <dsp:cNvPr id="0" name=""/>
        <dsp:cNvSpPr/>
      </dsp:nvSpPr>
      <dsp:spPr>
        <a:xfrm>
          <a:off x="6565760" y="3111505"/>
          <a:ext cx="1798790" cy="1349096"/>
        </a:xfrm>
        <a:prstGeom prst="roundRect">
          <a:avLst/>
        </a:prstGeom>
        <a:solidFill>
          <a:schemeClr val="accent1">
            <a:hueOff val="0"/>
            <a:satOff val="0"/>
            <a:lumOff val="0"/>
            <a:alphaOff val="0"/>
          </a:schemeClr>
        </a:solidFill>
        <a:ln w="38100" cap="flat" cmpd="sng" algn="ctr">
          <a:solidFill>
            <a:schemeClr val="bg1"/>
          </a:solidFill>
          <a:prstDash val="solid"/>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lvl="0" algn="ctr" defTabSz="844550">
            <a:lnSpc>
              <a:spcPct val="90000"/>
            </a:lnSpc>
            <a:spcBef>
              <a:spcPct val="0"/>
            </a:spcBef>
            <a:spcAft>
              <a:spcPct val="35000"/>
            </a:spcAft>
          </a:pPr>
          <a:r>
            <a:rPr lang="en-US" sz="1900" b="1" kern="1200" dirty="0" smtClean="0">
              <a:solidFill>
                <a:schemeClr val="bg1"/>
              </a:solidFill>
              <a:latin typeface="Times New Roman" panose="02020603050405020304" pitchFamily="18" charset="0"/>
              <a:cs typeface="Times New Roman" panose="02020603050405020304" pitchFamily="18" charset="0"/>
            </a:rPr>
            <a:t>Foster Community Resilience and Solidarity</a:t>
          </a:r>
          <a:endParaRPr lang="en-US" sz="1900" kern="1200" dirty="0">
            <a:latin typeface="Times New Roman" panose="02020603050405020304" pitchFamily="18" charset="0"/>
            <a:cs typeface="Times New Roman" panose="02020603050405020304" pitchFamily="18" charset="0"/>
          </a:endParaRPr>
        </a:p>
      </dsp:txBody>
      <dsp:txXfrm>
        <a:off x="6631617" y="3177362"/>
        <a:ext cx="1667076" cy="1217382"/>
      </dsp:txXfrm>
    </dsp:sp>
    <dsp:sp modelId="{75E93CA7-7FF4-46BB-858F-EB1BE55D5BE5}">
      <dsp:nvSpPr>
        <dsp:cNvPr id="0" name=""/>
        <dsp:cNvSpPr/>
      </dsp:nvSpPr>
      <dsp:spPr>
        <a:xfrm rot="3857143">
          <a:off x="5225087" y="4491443"/>
          <a:ext cx="757077" cy="0"/>
        </a:xfrm>
        <a:custGeom>
          <a:avLst/>
          <a:gdLst/>
          <a:ahLst/>
          <a:cxnLst/>
          <a:rect l="0" t="0" r="0" b="0"/>
          <a:pathLst>
            <a:path>
              <a:moveTo>
                <a:pt x="0" y="0"/>
              </a:moveTo>
              <a:lnTo>
                <a:pt x="75707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80ED71-F876-4A87-B346-BCB133051B20}">
      <dsp:nvSpPr>
        <dsp:cNvPr id="0" name=""/>
        <dsp:cNvSpPr/>
      </dsp:nvSpPr>
      <dsp:spPr>
        <a:xfrm>
          <a:off x="5193317" y="4832494"/>
          <a:ext cx="1798790" cy="1349096"/>
        </a:xfrm>
        <a:prstGeom prst="roundRect">
          <a:avLst/>
        </a:prstGeom>
        <a:solidFill>
          <a:schemeClr val="accent1">
            <a:hueOff val="0"/>
            <a:satOff val="0"/>
            <a:lumOff val="0"/>
            <a:alphaOff val="0"/>
          </a:schemeClr>
        </a:solidFill>
        <a:ln w="38100" cap="flat" cmpd="sng" algn="ctr">
          <a:solidFill>
            <a:schemeClr val="bg1"/>
          </a:solidFill>
          <a:prstDash val="solid"/>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latin typeface="Times New Roman" panose="02020603050405020304" pitchFamily="18" charset="0"/>
              <a:cs typeface="Times New Roman" panose="02020603050405020304" pitchFamily="18" charset="0"/>
            </a:rPr>
            <a:t>Improve Access to Clean and Safe Water</a:t>
          </a:r>
          <a:endParaRPr lang="en-US" sz="2000" kern="1200" dirty="0">
            <a:latin typeface="Times New Roman" panose="02020603050405020304" pitchFamily="18" charset="0"/>
            <a:cs typeface="Times New Roman" panose="02020603050405020304" pitchFamily="18" charset="0"/>
          </a:endParaRPr>
        </a:p>
      </dsp:txBody>
      <dsp:txXfrm>
        <a:off x="5259174" y="4898351"/>
        <a:ext cx="1667076" cy="1217382"/>
      </dsp:txXfrm>
    </dsp:sp>
    <dsp:sp modelId="{80A9361E-CF7B-460C-989E-098B7826BD0B}">
      <dsp:nvSpPr>
        <dsp:cNvPr id="0" name=""/>
        <dsp:cNvSpPr/>
      </dsp:nvSpPr>
      <dsp:spPr>
        <a:xfrm rot="6942857">
          <a:off x="4002033" y="4491443"/>
          <a:ext cx="757077" cy="0"/>
        </a:xfrm>
        <a:custGeom>
          <a:avLst/>
          <a:gdLst/>
          <a:ahLst/>
          <a:cxnLst/>
          <a:rect l="0" t="0" r="0" b="0"/>
          <a:pathLst>
            <a:path>
              <a:moveTo>
                <a:pt x="0" y="0"/>
              </a:moveTo>
              <a:lnTo>
                <a:pt x="75707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EF727E1-4B49-40ED-AFF7-DE16EA80D696}">
      <dsp:nvSpPr>
        <dsp:cNvPr id="0" name=""/>
        <dsp:cNvSpPr/>
      </dsp:nvSpPr>
      <dsp:spPr>
        <a:xfrm>
          <a:off x="2992089" y="4832494"/>
          <a:ext cx="1798790" cy="1349096"/>
        </a:xfrm>
        <a:prstGeom prst="roundRect">
          <a:avLst/>
        </a:prstGeom>
        <a:solidFill>
          <a:schemeClr val="accent1">
            <a:hueOff val="0"/>
            <a:satOff val="0"/>
            <a:lumOff val="0"/>
            <a:alphaOff val="0"/>
          </a:schemeClr>
        </a:solidFill>
        <a:ln w="38100" cap="flat" cmpd="sng" algn="ctr">
          <a:solidFill>
            <a:schemeClr val="bg1"/>
          </a:solidFill>
          <a:prstDash val="solid"/>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933450">
            <a:lnSpc>
              <a:spcPct val="90000"/>
            </a:lnSpc>
            <a:spcBef>
              <a:spcPct val="0"/>
            </a:spcBef>
            <a:spcAft>
              <a:spcPct val="35000"/>
            </a:spcAft>
          </a:pPr>
          <a:r>
            <a:rPr lang="en-US" sz="2100" b="1" kern="1200" smtClean="0">
              <a:solidFill>
                <a:schemeClr val="bg1"/>
              </a:solidFill>
              <a:latin typeface="Times New Roman" panose="02020603050405020304" pitchFamily="18" charset="0"/>
              <a:cs typeface="Times New Roman" panose="02020603050405020304" pitchFamily="18" charset="0"/>
            </a:rPr>
            <a:t>Provide Healthcare Services and Surgeries</a:t>
          </a:r>
          <a:endParaRPr lang="en-IN" sz="2100" kern="1200" dirty="0">
            <a:solidFill>
              <a:schemeClr val="bg1"/>
            </a:solidFill>
            <a:latin typeface="Times New Roman" panose="02020603050405020304" pitchFamily="18" charset="0"/>
            <a:cs typeface="Times New Roman" panose="02020603050405020304" pitchFamily="18" charset="0"/>
          </a:endParaRPr>
        </a:p>
      </dsp:txBody>
      <dsp:txXfrm>
        <a:off x="3057946" y="4898351"/>
        <a:ext cx="1667076" cy="1217382"/>
      </dsp:txXfrm>
    </dsp:sp>
    <dsp:sp modelId="{F8F84294-1994-491E-AF9E-FE4249CD2E08}">
      <dsp:nvSpPr>
        <dsp:cNvPr id="0" name=""/>
        <dsp:cNvSpPr/>
      </dsp:nvSpPr>
      <dsp:spPr>
        <a:xfrm rot="10028571">
          <a:off x="3410145" y="3507179"/>
          <a:ext cx="661448" cy="0"/>
        </a:xfrm>
        <a:custGeom>
          <a:avLst/>
          <a:gdLst/>
          <a:ahLst/>
          <a:cxnLst/>
          <a:rect l="0" t="0" r="0" b="0"/>
          <a:pathLst>
            <a:path>
              <a:moveTo>
                <a:pt x="0" y="0"/>
              </a:moveTo>
              <a:lnTo>
                <a:pt x="661448"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74FA85-C4C7-4B4A-BEBA-73CD18F74F94}">
      <dsp:nvSpPr>
        <dsp:cNvPr id="0" name=""/>
        <dsp:cNvSpPr/>
      </dsp:nvSpPr>
      <dsp:spPr>
        <a:xfrm>
          <a:off x="1619646" y="3111505"/>
          <a:ext cx="1798790" cy="1349096"/>
        </a:xfrm>
        <a:prstGeom prst="roundRect">
          <a:avLst/>
        </a:prstGeom>
        <a:solidFill>
          <a:schemeClr val="accent1">
            <a:hueOff val="0"/>
            <a:satOff val="0"/>
            <a:lumOff val="0"/>
            <a:alphaOff val="0"/>
          </a:schemeClr>
        </a:solidFill>
        <a:ln w="38100" cap="flat" cmpd="sng" algn="ctr">
          <a:solidFill>
            <a:schemeClr val="bg1"/>
          </a:solidFill>
          <a:prstDash val="solid"/>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933450">
            <a:lnSpc>
              <a:spcPct val="90000"/>
            </a:lnSpc>
            <a:spcBef>
              <a:spcPct val="0"/>
            </a:spcBef>
            <a:spcAft>
              <a:spcPct val="35000"/>
            </a:spcAft>
          </a:pPr>
          <a:r>
            <a:rPr lang="en-US" sz="2100" b="1" kern="1200" smtClean="0">
              <a:solidFill>
                <a:schemeClr val="bg1"/>
              </a:solidFill>
              <a:latin typeface="Times New Roman" panose="02020603050405020304" pitchFamily="18" charset="0"/>
              <a:cs typeface="Times New Roman" panose="02020603050405020304" pitchFamily="18" charset="0"/>
            </a:rPr>
            <a:t>Combat Malnutrition and Food Insecurity</a:t>
          </a:r>
          <a:endParaRPr lang="en-IN" sz="2100" kern="1200" dirty="0">
            <a:solidFill>
              <a:schemeClr val="bg1"/>
            </a:solidFill>
            <a:latin typeface="Times New Roman" panose="02020603050405020304" pitchFamily="18" charset="0"/>
            <a:cs typeface="Times New Roman" panose="02020603050405020304" pitchFamily="18" charset="0"/>
          </a:endParaRPr>
        </a:p>
      </dsp:txBody>
      <dsp:txXfrm>
        <a:off x="1685503" y="3177362"/>
        <a:ext cx="1667076" cy="1217382"/>
      </dsp:txXfrm>
    </dsp:sp>
    <dsp:sp modelId="{9D64B288-E683-4E18-A63F-4CBF678C2CBA}">
      <dsp:nvSpPr>
        <dsp:cNvPr id="0" name=""/>
        <dsp:cNvSpPr/>
      </dsp:nvSpPr>
      <dsp:spPr>
        <a:xfrm rot="13114286">
          <a:off x="3825615" y="2397733"/>
          <a:ext cx="266788" cy="0"/>
        </a:xfrm>
        <a:custGeom>
          <a:avLst/>
          <a:gdLst/>
          <a:ahLst/>
          <a:cxnLst/>
          <a:rect l="0" t="0" r="0" b="0"/>
          <a:pathLst>
            <a:path>
              <a:moveTo>
                <a:pt x="0" y="0"/>
              </a:moveTo>
              <a:lnTo>
                <a:pt x="266788"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E9C6DA1-2828-4557-992D-7CA233991FEC}">
      <dsp:nvSpPr>
        <dsp:cNvPr id="0" name=""/>
        <dsp:cNvSpPr/>
      </dsp:nvSpPr>
      <dsp:spPr>
        <a:xfrm>
          <a:off x="2109465" y="965467"/>
          <a:ext cx="1798790" cy="1349096"/>
        </a:xfrm>
        <a:prstGeom prst="roundRect">
          <a:avLst/>
        </a:prstGeom>
        <a:solidFill>
          <a:schemeClr val="accent1">
            <a:hueOff val="0"/>
            <a:satOff val="0"/>
            <a:lumOff val="0"/>
            <a:alphaOff val="0"/>
          </a:schemeClr>
        </a:solidFill>
        <a:ln w="38100" cap="flat" cmpd="sng" algn="ctr">
          <a:solidFill>
            <a:schemeClr val="bg1"/>
          </a:solidFill>
          <a:prstDash val="solid"/>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lvl="0" algn="ctr" defTabSz="844550">
            <a:lnSpc>
              <a:spcPct val="90000"/>
            </a:lnSpc>
            <a:spcBef>
              <a:spcPct val="0"/>
            </a:spcBef>
            <a:spcAft>
              <a:spcPct val="35000"/>
            </a:spcAft>
          </a:pPr>
          <a:r>
            <a:rPr lang="en-US" sz="1900" b="1" kern="1200" smtClean="0">
              <a:solidFill>
                <a:schemeClr val="bg1"/>
              </a:solidFill>
              <a:latin typeface="Times New Roman" panose="02020603050405020304" pitchFamily="18" charset="0"/>
              <a:cs typeface="Times New Roman" panose="02020603050405020304" pitchFamily="18" charset="0"/>
            </a:rPr>
            <a:t>Enhance Livelihoods through Skills Development</a:t>
          </a:r>
          <a:endParaRPr lang="en-IN" sz="1900" kern="1200" dirty="0">
            <a:solidFill>
              <a:schemeClr val="bg1"/>
            </a:solidFill>
            <a:latin typeface="Times New Roman" panose="02020603050405020304" pitchFamily="18" charset="0"/>
            <a:cs typeface="Times New Roman" panose="02020603050405020304" pitchFamily="18" charset="0"/>
          </a:endParaRPr>
        </a:p>
      </dsp:txBody>
      <dsp:txXfrm>
        <a:off x="2175322" y="1031324"/>
        <a:ext cx="1667076" cy="12173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C8CB18-E558-42DC-92F5-EECD4293DF6E}">
      <dsp:nvSpPr>
        <dsp:cNvPr id="0" name=""/>
        <dsp:cNvSpPr/>
      </dsp:nvSpPr>
      <dsp:spPr>
        <a:xfrm rot="16200000">
          <a:off x="-936007" y="940553"/>
          <a:ext cx="2972047" cy="1090940"/>
        </a:xfrm>
        <a:prstGeom prst="flowChartManualOperation">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2550" tIns="0" rIns="80724" bIns="0" numCol="1" spcCol="1270" anchor="ctr" anchorCtr="0">
          <a:noAutofit/>
        </a:bodyPr>
        <a:lstStyle/>
        <a:p>
          <a:pPr lvl="0" algn="ctr" defTabSz="577850">
            <a:lnSpc>
              <a:spcPct val="90000"/>
            </a:lnSpc>
            <a:spcBef>
              <a:spcPct val="0"/>
            </a:spcBef>
            <a:spcAft>
              <a:spcPct val="35000"/>
            </a:spcAft>
          </a:pPr>
          <a:r>
            <a:rPr lang="en-US" sz="1300" b="1" kern="1200" dirty="0" smtClean="0">
              <a:latin typeface="Times New Roman" panose="02020603050405020304" pitchFamily="18" charset="0"/>
              <a:cs typeface="Times New Roman" panose="02020603050405020304" pitchFamily="18" charset="0"/>
            </a:rPr>
            <a:t>HealthCare</a:t>
          </a:r>
          <a:endParaRPr lang="en-US" sz="1300" b="1" kern="1200" dirty="0">
            <a:latin typeface="Times New Roman" panose="02020603050405020304" pitchFamily="18" charset="0"/>
            <a:cs typeface="Times New Roman" panose="02020603050405020304" pitchFamily="18" charset="0"/>
          </a:endParaRPr>
        </a:p>
      </dsp:txBody>
      <dsp:txXfrm rot="5400000">
        <a:off x="4546" y="594409"/>
        <a:ext cx="1090940" cy="1783229"/>
      </dsp:txXfrm>
    </dsp:sp>
    <dsp:sp modelId="{59C6878B-A624-4A88-BB4B-73A98A94C897}">
      <dsp:nvSpPr>
        <dsp:cNvPr id="0" name=""/>
        <dsp:cNvSpPr/>
      </dsp:nvSpPr>
      <dsp:spPr>
        <a:xfrm rot="16200000">
          <a:off x="362833" y="940553"/>
          <a:ext cx="2972047" cy="1090940"/>
        </a:xfrm>
        <a:prstGeom prst="flowChartManualOperation">
          <a:avLst/>
        </a:prstGeom>
        <a:gradFill rotWithShape="0">
          <a:gsLst>
            <a:gs pos="0">
              <a:schemeClr val="accent2">
                <a:hueOff val="1497647"/>
                <a:satOff val="-284"/>
                <a:lumOff val="-1428"/>
                <a:alphaOff val="0"/>
                <a:shade val="51000"/>
                <a:satMod val="130000"/>
              </a:schemeClr>
            </a:gs>
            <a:gs pos="80000">
              <a:schemeClr val="accent2">
                <a:hueOff val="1497647"/>
                <a:satOff val="-284"/>
                <a:lumOff val="-1428"/>
                <a:alphaOff val="0"/>
                <a:shade val="93000"/>
                <a:satMod val="130000"/>
              </a:schemeClr>
            </a:gs>
            <a:gs pos="100000">
              <a:schemeClr val="accent2">
                <a:hueOff val="1497647"/>
                <a:satOff val="-284"/>
                <a:lumOff val="-14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2550" tIns="0" rIns="80724" bIns="0" numCol="1" spcCol="1270" anchor="ctr" anchorCtr="0">
          <a:noAutofit/>
        </a:bodyPr>
        <a:lstStyle/>
        <a:p>
          <a:pPr lvl="0" algn="ctr" defTabSz="577850">
            <a:lnSpc>
              <a:spcPct val="90000"/>
            </a:lnSpc>
            <a:spcBef>
              <a:spcPct val="0"/>
            </a:spcBef>
            <a:spcAft>
              <a:spcPct val="35000"/>
            </a:spcAft>
          </a:pPr>
          <a:r>
            <a:rPr lang="en-US" sz="1300" b="1" kern="1200" dirty="0" smtClean="0">
              <a:solidFill>
                <a:schemeClr val="tx1"/>
              </a:solidFill>
              <a:latin typeface="Times New Roman" panose="02020603050405020304" pitchFamily="18" charset="0"/>
              <a:cs typeface="Times New Roman" panose="02020603050405020304" pitchFamily="18" charset="0"/>
            </a:rPr>
            <a:t>Orphan and Destitute Support</a:t>
          </a:r>
          <a:endParaRPr lang="en-US" sz="1300" b="1" kern="1200" dirty="0">
            <a:solidFill>
              <a:schemeClr val="tx1"/>
            </a:solidFill>
            <a:latin typeface="Times New Roman" panose="02020603050405020304" pitchFamily="18" charset="0"/>
            <a:cs typeface="Times New Roman" panose="02020603050405020304" pitchFamily="18" charset="0"/>
          </a:endParaRPr>
        </a:p>
      </dsp:txBody>
      <dsp:txXfrm rot="5400000">
        <a:off x="1303386" y="594409"/>
        <a:ext cx="1090940" cy="1783229"/>
      </dsp:txXfrm>
    </dsp:sp>
    <dsp:sp modelId="{831F27E3-C267-4F9F-AD6A-132A72BA3F46}">
      <dsp:nvSpPr>
        <dsp:cNvPr id="0" name=""/>
        <dsp:cNvSpPr/>
      </dsp:nvSpPr>
      <dsp:spPr>
        <a:xfrm rot="16200000">
          <a:off x="3019525" y="940553"/>
          <a:ext cx="2972047" cy="1090940"/>
        </a:xfrm>
        <a:prstGeom prst="flowChartManualOperation">
          <a:avLst/>
        </a:prstGeom>
        <a:gradFill rotWithShape="0">
          <a:gsLst>
            <a:gs pos="0">
              <a:schemeClr val="accent2">
                <a:hueOff val="2995294"/>
                <a:satOff val="-568"/>
                <a:lumOff val="-2857"/>
                <a:alphaOff val="0"/>
                <a:shade val="51000"/>
                <a:satMod val="130000"/>
              </a:schemeClr>
            </a:gs>
            <a:gs pos="80000">
              <a:schemeClr val="accent2">
                <a:hueOff val="2995294"/>
                <a:satOff val="-568"/>
                <a:lumOff val="-2857"/>
                <a:alphaOff val="0"/>
                <a:shade val="93000"/>
                <a:satMod val="130000"/>
              </a:schemeClr>
            </a:gs>
            <a:gs pos="100000">
              <a:schemeClr val="accent2">
                <a:hueOff val="2995294"/>
                <a:satOff val="-568"/>
                <a:lumOff val="-285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2550" tIns="0" rIns="80724" bIns="0" numCol="1" spcCol="1270" anchor="ctr" anchorCtr="0">
          <a:noAutofit/>
        </a:bodyPr>
        <a:lstStyle/>
        <a:p>
          <a:pPr lvl="0" algn="ctr" defTabSz="577850">
            <a:lnSpc>
              <a:spcPct val="90000"/>
            </a:lnSpc>
            <a:spcBef>
              <a:spcPct val="0"/>
            </a:spcBef>
            <a:spcAft>
              <a:spcPct val="35000"/>
            </a:spcAft>
          </a:pPr>
          <a:r>
            <a:rPr lang="en-US" sz="1300" b="1" kern="1200" dirty="0" smtClean="0">
              <a:solidFill>
                <a:schemeClr val="tx1"/>
              </a:solidFill>
              <a:latin typeface="Times New Roman" panose="02020603050405020304" pitchFamily="18" charset="0"/>
              <a:cs typeface="Times New Roman" panose="02020603050405020304" pitchFamily="18" charset="0"/>
            </a:rPr>
            <a:t>Skill Development &amp; Livelihood</a:t>
          </a:r>
          <a:endParaRPr lang="en-US" sz="1300" b="1" kern="1200" dirty="0">
            <a:solidFill>
              <a:schemeClr val="tx1"/>
            </a:solidFill>
            <a:latin typeface="Times New Roman" panose="02020603050405020304" pitchFamily="18" charset="0"/>
            <a:cs typeface="Times New Roman" panose="02020603050405020304" pitchFamily="18" charset="0"/>
          </a:endParaRPr>
        </a:p>
      </dsp:txBody>
      <dsp:txXfrm rot="5400000">
        <a:off x="3960078" y="594409"/>
        <a:ext cx="1090940" cy="1783229"/>
      </dsp:txXfrm>
    </dsp:sp>
    <dsp:sp modelId="{34381ECC-DB6E-4997-94FC-8AC33B6CECD2}">
      <dsp:nvSpPr>
        <dsp:cNvPr id="0" name=""/>
        <dsp:cNvSpPr/>
      </dsp:nvSpPr>
      <dsp:spPr>
        <a:xfrm rot="16200000">
          <a:off x="5835615" y="940553"/>
          <a:ext cx="2972047" cy="1090940"/>
        </a:xfrm>
        <a:prstGeom prst="flowChartManualOperation">
          <a:avLst/>
        </a:prstGeom>
        <a:gradFill rotWithShape="0">
          <a:gsLst>
            <a:gs pos="0">
              <a:schemeClr val="accent2">
                <a:hueOff val="4492941"/>
                <a:satOff val="-852"/>
                <a:lumOff val="-4285"/>
                <a:alphaOff val="0"/>
                <a:shade val="51000"/>
                <a:satMod val="130000"/>
              </a:schemeClr>
            </a:gs>
            <a:gs pos="80000">
              <a:schemeClr val="accent2">
                <a:hueOff val="4492941"/>
                <a:satOff val="-852"/>
                <a:lumOff val="-4285"/>
                <a:alphaOff val="0"/>
                <a:shade val="93000"/>
                <a:satMod val="130000"/>
              </a:schemeClr>
            </a:gs>
            <a:gs pos="100000">
              <a:schemeClr val="accent2">
                <a:hueOff val="4492941"/>
                <a:satOff val="-852"/>
                <a:lumOff val="-428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2550" tIns="0" rIns="80724" bIns="0" numCol="1" spcCol="1270" anchor="ctr" anchorCtr="0">
          <a:noAutofit/>
        </a:bodyPr>
        <a:lstStyle/>
        <a:p>
          <a:pPr lvl="0" algn="ctr" defTabSz="577850">
            <a:lnSpc>
              <a:spcPct val="90000"/>
            </a:lnSpc>
            <a:spcBef>
              <a:spcPct val="0"/>
            </a:spcBef>
            <a:spcAft>
              <a:spcPct val="35000"/>
            </a:spcAft>
          </a:pPr>
          <a:r>
            <a:rPr lang="en-US" sz="1300" b="1" kern="1200" dirty="0" smtClean="0">
              <a:solidFill>
                <a:schemeClr val="tx1"/>
              </a:solidFill>
              <a:latin typeface="Times New Roman" panose="02020603050405020304" pitchFamily="18" charset="0"/>
              <a:cs typeface="Times New Roman" panose="02020603050405020304" pitchFamily="18" charset="0"/>
            </a:rPr>
            <a:t>Emergency Response</a:t>
          </a:r>
          <a:endParaRPr lang="en-US" sz="1300" b="1" kern="1200" dirty="0">
            <a:solidFill>
              <a:schemeClr val="tx1"/>
            </a:solidFill>
            <a:latin typeface="Times New Roman" panose="02020603050405020304" pitchFamily="18" charset="0"/>
            <a:cs typeface="Times New Roman" panose="02020603050405020304" pitchFamily="18" charset="0"/>
          </a:endParaRPr>
        </a:p>
      </dsp:txBody>
      <dsp:txXfrm rot="5400000">
        <a:off x="6776168" y="594409"/>
        <a:ext cx="1090940" cy="1783229"/>
      </dsp:txXfrm>
    </dsp:sp>
    <dsp:sp modelId="{E0F128F6-8C03-46DC-A257-0BABD7065E6A}">
      <dsp:nvSpPr>
        <dsp:cNvPr id="0" name=""/>
        <dsp:cNvSpPr/>
      </dsp:nvSpPr>
      <dsp:spPr>
        <a:xfrm rot="16200000">
          <a:off x="4413170" y="940553"/>
          <a:ext cx="2972047" cy="1090940"/>
        </a:xfrm>
        <a:prstGeom prst="flowChartManualOperation">
          <a:avLst/>
        </a:prstGeom>
        <a:gradFill rotWithShape="0">
          <a:gsLst>
            <a:gs pos="0">
              <a:schemeClr val="accent2">
                <a:hueOff val="5990588"/>
                <a:satOff val="-1136"/>
                <a:lumOff val="-5714"/>
                <a:alphaOff val="0"/>
                <a:shade val="51000"/>
                <a:satMod val="130000"/>
              </a:schemeClr>
            </a:gs>
            <a:gs pos="80000">
              <a:schemeClr val="accent2">
                <a:hueOff val="5990588"/>
                <a:satOff val="-1136"/>
                <a:lumOff val="-5714"/>
                <a:alphaOff val="0"/>
                <a:shade val="93000"/>
                <a:satMod val="130000"/>
              </a:schemeClr>
            </a:gs>
            <a:gs pos="100000">
              <a:schemeClr val="accent2">
                <a:hueOff val="5990588"/>
                <a:satOff val="-1136"/>
                <a:lumOff val="-571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2550" tIns="0" rIns="80724" bIns="0" numCol="1" spcCol="1270" anchor="ctr" anchorCtr="0">
          <a:noAutofit/>
        </a:bodyPr>
        <a:lstStyle/>
        <a:p>
          <a:pPr lvl="0" algn="ctr" defTabSz="577850">
            <a:lnSpc>
              <a:spcPct val="90000"/>
            </a:lnSpc>
            <a:spcBef>
              <a:spcPct val="0"/>
            </a:spcBef>
            <a:spcAft>
              <a:spcPct val="35000"/>
            </a:spcAft>
          </a:pPr>
          <a:r>
            <a:rPr lang="en-US" sz="1300" b="1" kern="1200" dirty="0" smtClean="0">
              <a:solidFill>
                <a:schemeClr val="tx1"/>
              </a:solidFill>
              <a:latin typeface="Times New Roman" panose="02020603050405020304" pitchFamily="18" charset="0"/>
              <a:cs typeface="Times New Roman" panose="02020603050405020304" pitchFamily="18" charset="0"/>
            </a:rPr>
            <a:t>Seasonal Programs</a:t>
          </a:r>
          <a:endParaRPr lang="en-US" sz="1300" b="1" kern="1200" dirty="0">
            <a:solidFill>
              <a:schemeClr val="tx1"/>
            </a:solidFill>
            <a:latin typeface="Times New Roman" panose="02020603050405020304" pitchFamily="18" charset="0"/>
            <a:cs typeface="Times New Roman" panose="02020603050405020304" pitchFamily="18" charset="0"/>
          </a:endParaRPr>
        </a:p>
      </dsp:txBody>
      <dsp:txXfrm rot="5400000">
        <a:off x="5353723" y="594409"/>
        <a:ext cx="1090940" cy="1783229"/>
      </dsp:txXfrm>
    </dsp:sp>
    <dsp:sp modelId="{A042C279-7F13-4B66-BF4B-9969D7968E9C}">
      <dsp:nvSpPr>
        <dsp:cNvPr id="0" name=""/>
        <dsp:cNvSpPr/>
      </dsp:nvSpPr>
      <dsp:spPr>
        <a:xfrm rot="16200000">
          <a:off x="1663311" y="940553"/>
          <a:ext cx="2972047" cy="1090940"/>
        </a:xfrm>
        <a:prstGeom prst="flowChartManualOperation">
          <a:avLst/>
        </a:prstGeom>
        <a:gradFill rotWithShape="0">
          <a:gsLst>
            <a:gs pos="0">
              <a:schemeClr val="accent2">
                <a:hueOff val="7488235"/>
                <a:satOff val="-1420"/>
                <a:lumOff val="-7142"/>
                <a:alphaOff val="0"/>
                <a:shade val="51000"/>
                <a:satMod val="130000"/>
              </a:schemeClr>
            </a:gs>
            <a:gs pos="80000">
              <a:schemeClr val="accent2">
                <a:hueOff val="7488235"/>
                <a:satOff val="-1420"/>
                <a:lumOff val="-7142"/>
                <a:alphaOff val="0"/>
                <a:shade val="93000"/>
                <a:satMod val="130000"/>
              </a:schemeClr>
            </a:gs>
            <a:gs pos="100000">
              <a:schemeClr val="accent2">
                <a:hueOff val="7488235"/>
                <a:satOff val="-1420"/>
                <a:lumOff val="-714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2550" tIns="0" rIns="80724" bIns="0" numCol="1" spcCol="1270" anchor="ctr" anchorCtr="0">
          <a:noAutofit/>
        </a:bodyPr>
        <a:lstStyle/>
        <a:p>
          <a:pPr lvl="0" algn="ctr" defTabSz="577850">
            <a:lnSpc>
              <a:spcPct val="90000"/>
            </a:lnSpc>
            <a:spcBef>
              <a:spcPct val="0"/>
            </a:spcBef>
            <a:spcAft>
              <a:spcPct val="35000"/>
            </a:spcAft>
          </a:pPr>
          <a:r>
            <a:rPr lang="en-US" sz="1300" b="1" kern="1200" dirty="0" smtClean="0">
              <a:solidFill>
                <a:schemeClr val="tx1"/>
              </a:solidFill>
              <a:latin typeface="Times New Roman" panose="02020603050405020304" pitchFamily="18" charset="0"/>
              <a:cs typeface="Times New Roman" panose="02020603050405020304" pitchFamily="18" charset="0"/>
            </a:rPr>
            <a:t>WASH- Water For Life</a:t>
          </a:r>
          <a:endParaRPr lang="en-US" sz="1300" b="1" kern="1200" dirty="0">
            <a:solidFill>
              <a:schemeClr val="tx1"/>
            </a:solidFill>
            <a:latin typeface="Times New Roman" panose="02020603050405020304" pitchFamily="18" charset="0"/>
            <a:cs typeface="Times New Roman" panose="02020603050405020304" pitchFamily="18" charset="0"/>
          </a:endParaRPr>
        </a:p>
      </dsp:txBody>
      <dsp:txXfrm rot="5400000">
        <a:off x="2603864" y="594409"/>
        <a:ext cx="1090940" cy="1783229"/>
      </dsp:txXfrm>
    </dsp:sp>
    <dsp:sp modelId="{6C972E7F-44A4-4105-8FA7-9B60B587D9D8}">
      <dsp:nvSpPr>
        <dsp:cNvPr id="0" name=""/>
        <dsp:cNvSpPr/>
      </dsp:nvSpPr>
      <dsp:spPr>
        <a:xfrm rot="16200000">
          <a:off x="-916686" y="940553"/>
          <a:ext cx="2972047" cy="1090940"/>
        </a:xfrm>
        <a:prstGeom prst="flowChartManualOperation">
          <a:avLst/>
        </a:prstGeom>
        <a:gradFill rotWithShape="0">
          <a:gsLst>
            <a:gs pos="0">
              <a:schemeClr val="accent2">
                <a:hueOff val="8985882"/>
                <a:satOff val="-1704"/>
                <a:lumOff val="-8571"/>
                <a:alphaOff val="0"/>
                <a:shade val="51000"/>
                <a:satMod val="130000"/>
              </a:schemeClr>
            </a:gs>
            <a:gs pos="80000">
              <a:schemeClr val="accent2">
                <a:hueOff val="8985882"/>
                <a:satOff val="-1704"/>
                <a:lumOff val="-8571"/>
                <a:alphaOff val="0"/>
                <a:shade val="93000"/>
                <a:satMod val="130000"/>
              </a:schemeClr>
            </a:gs>
            <a:gs pos="100000">
              <a:schemeClr val="accent2">
                <a:hueOff val="8985882"/>
                <a:satOff val="-1704"/>
                <a:lumOff val="-857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2550" tIns="0" rIns="80724" bIns="0" numCol="1" spcCol="1270" anchor="ctr" anchorCtr="0">
          <a:noAutofit/>
        </a:bodyPr>
        <a:lstStyle/>
        <a:p>
          <a:pPr lvl="0" algn="ctr" defTabSz="577850">
            <a:lnSpc>
              <a:spcPct val="90000"/>
            </a:lnSpc>
            <a:spcBef>
              <a:spcPct val="0"/>
            </a:spcBef>
            <a:spcAft>
              <a:spcPct val="35000"/>
            </a:spcAft>
          </a:pPr>
          <a:r>
            <a:rPr lang="en-US" sz="1300" b="1" kern="1200" dirty="0" smtClean="0">
              <a:latin typeface="Times New Roman" panose="02020603050405020304" pitchFamily="18" charset="0"/>
              <a:cs typeface="Times New Roman" panose="02020603050405020304" pitchFamily="18" charset="0"/>
            </a:rPr>
            <a:t>Education </a:t>
          </a:r>
        </a:p>
        <a:p>
          <a:pPr lvl="0" algn="ctr" defTabSz="577850">
            <a:lnSpc>
              <a:spcPct val="90000"/>
            </a:lnSpc>
            <a:spcBef>
              <a:spcPct val="0"/>
            </a:spcBef>
            <a:spcAft>
              <a:spcPct val="35000"/>
            </a:spcAft>
          </a:pPr>
          <a:r>
            <a:rPr lang="en-US" sz="1300" b="1" kern="1200" dirty="0" smtClean="0">
              <a:latin typeface="Times New Roman" panose="02020603050405020304" pitchFamily="18" charset="0"/>
              <a:cs typeface="Times New Roman" panose="02020603050405020304" pitchFamily="18" charset="0"/>
            </a:rPr>
            <a:t>for All</a:t>
          </a:r>
          <a:endParaRPr lang="en-US" sz="1300" b="1" kern="1200" dirty="0">
            <a:latin typeface="Times New Roman" panose="02020603050405020304" pitchFamily="18" charset="0"/>
            <a:cs typeface="Times New Roman" panose="02020603050405020304" pitchFamily="18" charset="0"/>
          </a:endParaRPr>
        </a:p>
      </dsp:txBody>
      <dsp:txXfrm rot="5400000">
        <a:off x="23867" y="594409"/>
        <a:ext cx="1090940" cy="1783229"/>
      </dsp:txXfrm>
    </dsp:sp>
    <dsp:sp modelId="{1E983633-979E-44B8-9382-031E38A090BE}">
      <dsp:nvSpPr>
        <dsp:cNvPr id="0" name=""/>
        <dsp:cNvSpPr/>
      </dsp:nvSpPr>
      <dsp:spPr>
        <a:xfrm rot="16200000">
          <a:off x="7273322" y="940553"/>
          <a:ext cx="2972047" cy="1090940"/>
        </a:xfrm>
        <a:prstGeom prst="flowChartManualOperation">
          <a:avLst/>
        </a:prstGeom>
        <a:gradFill rotWithShape="0">
          <a:gsLst>
            <a:gs pos="0">
              <a:schemeClr val="accent2">
                <a:hueOff val="10483529"/>
                <a:satOff val="-1988"/>
                <a:lumOff val="-9999"/>
                <a:alphaOff val="0"/>
                <a:shade val="51000"/>
                <a:satMod val="130000"/>
              </a:schemeClr>
            </a:gs>
            <a:gs pos="80000">
              <a:schemeClr val="accent2">
                <a:hueOff val="10483529"/>
                <a:satOff val="-1988"/>
                <a:lumOff val="-9999"/>
                <a:alphaOff val="0"/>
                <a:shade val="93000"/>
                <a:satMod val="130000"/>
              </a:schemeClr>
            </a:gs>
            <a:gs pos="100000">
              <a:schemeClr val="accent2">
                <a:hueOff val="10483529"/>
                <a:satOff val="-1988"/>
                <a:lumOff val="-999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2550" tIns="0" rIns="80724" bIns="0" numCol="1" spcCol="1270" anchor="ctr" anchorCtr="0">
          <a:noAutofit/>
        </a:bodyPr>
        <a:lstStyle/>
        <a:p>
          <a:pPr lvl="0" algn="ctr" defTabSz="577850">
            <a:lnSpc>
              <a:spcPct val="90000"/>
            </a:lnSpc>
            <a:spcBef>
              <a:spcPct val="0"/>
            </a:spcBef>
            <a:spcAft>
              <a:spcPct val="35000"/>
            </a:spcAft>
          </a:pPr>
          <a:r>
            <a:rPr lang="en-US" sz="1300" b="1" kern="12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Health Care</a:t>
          </a:r>
          <a:endParaRPr lang="en-US" sz="1300" b="1" kern="1200"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dsp:txBody>
      <dsp:txXfrm rot="5400000">
        <a:off x="8213875" y="594409"/>
        <a:ext cx="1090940" cy="1783229"/>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D1A778-0DA4-48A2-9DD5-10DE1EC5AE6A}" type="datetimeFigureOut">
              <a:rPr lang="en-US" smtClean="0"/>
              <a:t>9/3/2025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F05646-0E66-48AB-86EF-2C1430FB6F92}" type="slidenum">
              <a:rPr lang="en-US" smtClean="0"/>
              <a:t>‹#›</a:t>
            </a:fld>
            <a:endParaRPr lang="en-US"/>
          </a:p>
        </p:txBody>
      </p:sp>
    </p:spTree>
    <p:extLst>
      <p:ext uri="{BB962C8B-B14F-4D97-AF65-F5344CB8AC3E}">
        <p14:creationId xmlns:p14="http://schemas.microsoft.com/office/powerpoint/2010/main" val="206708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23B1E0E-A8B2-4D8B-AA51-22348EE81A24}" type="slidenum">
              <a:rPr lang="en-IN" smtClean="0"/>
              <a:t>19</a:t>
            </a:fld>
            <a:endParaRPr lang="en-IN"/>
          </a:p>
        </p:txBody>
      </p:sp>
    </p:spTree>
    <p:extLst>
      <p:ext uri="{BB962C8B-B14F-4D97-AF65-F5344CB8AC3E}">
        <p14:creationId xmlns:p14="http://schemas.microsoft.com/office/powerpoint/2010/main" val="3878771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ight Triangle 6"/>
          <p:cNvSpPr/>
          <p:nvPr/>
        </p:nvSpPr>
        <p:spPr>
          <a:xfrm>
            <a:off x="1" y="2647950"/>
            <a:ext cx="4762500"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3173" y="-925"/>
            <a:ext cx="12195173"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rot="19140000">
            <a:off x="1089484" y="1730403"/>
            <a:ext cx="7531497" cy="1204306"/>
          </a:xfrm>
        </p:spPr>
        <p:txBody>
          <a:bodyPr bIns="9144" anchor="b"/>
          <a:lstStyle>
            <a:lvl1pPr>
              <a:defRPr sz="3200"/>
            </a:lvl1pPr>
          </a:lstStyle>
          <a:p>
            <a:r>
              <a:rPr lang="en-US" smtClean="0"/>
              <a:t>Click to edit Master title style</a:t>
            </a:r>
            <a:endParaRPr lang="en-US" dirty="0"/>
          </a:p>
        </p:txBody>
      </p:sp>
      <p:sp>
        <p:nvSpPr>
          <p:cNvPr id="3" name="Subtitle 2"/>
          <p:cNvSpPr>
            <a:spLocks noGrp="1"/>
          </p:cNvSpPr>
          <p:nvPr>
            <p:ph type="subTitle" idx="1"/>
          </p:nvPr>
        </p:nvSpPr>
        <p:spPr>
          <a:xfrm rot="19140000">
            <a:off x="1616370" y="2470926"/>
            <a:ext cx="8681508"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EE64D75-6351-442E-950A-308D600AA034}" type="datetimeFigureOut">
              <a:rPr lang="en-US" smtClean="0"/>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A4C5E-223D-46FB-A5F4-D2FB623C407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E64D75-6351-442E-950A-308D600AA034}" type="datetimeFigureOut">
              <a:rPr lang="en-US" smtClean="0"/>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A4C5E-223D-46FB-A5F4-D2FB623C407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46783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274639"/>
            <a:ext cx="8026400" cy="4678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E64D75-6351-442E-950A-308D600AA034}" type="datetimeFigureOut">
              <a:rPr lang="en-US" smtClean="0"/>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A4C5E-223D-46FB-A5F4-D2FB623C407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EE64D75-6351-442E-950A-308D600AA034}" type="datetimeFigureOut">
              <a:rPr lang="en-US" smtClean="0"/>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A4C5E-223D-46FB-A5F4-D2FB623C407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Freeform 7"/>
          <p:cNvSpPr/>
          <p:nvPr/>
        </p:nvSpPr>
        <p:spPr>
          <a:xfrm>
            <a:off x="-3173" y="-925"/>
            <a:ext cx="12195173"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1" y="2647950"/>
            <a:ext cx="4762500"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1092532" y="1726738"/>
            <a:ext cx="7534656"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Text Placeholder 2"/>
          <p:cNvSpPr>
            <a:spLocks noGrp="1"/>
          </p:cNvSpPr>
          <p:nvPr>
            <p:ph type="body" idx="1"/>
          </p:nvPr>
        </p:nvSpPr>
        <p:spPr>
          <a:xfrm rot="19140000">
            <a:off x="1621536" y="2468304"/>
            <a:ext cx="8680704"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text styles</a:t>
            </a:r>
          </a:p>
        </p:txBody>
      </p:sp>
      <p:sp>
        <p:nvSpPr>
          <p:cNvPr id="4" name="Date Placeholder 3"/>
          <p:cNvSpPr>
            <a:spLocks noGrp="1"/>
          </p:cNvSpPr>
          <p:nvPr>
            <p:ph type="dt" sz="half" idx="10"/>
          </p:nvPr>
        </p:nvSpPr>
        <p:spPr/>
        <p:txBody>
          <a:bodyPr/>
          <a:lstStyle/>
          <a:p>
            <a:fld id="{4EE64D75-6351-442E-950A-308D600AA034}" type="datetimeFigureOut">
              <a:rPr lang="en-US" smtClean="0"/>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A4C5E-223D-46FB-A5F4-D2FB623C4075}"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97280" y="1097280"/>
            <a:ext cx="42672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66688" y="1097280"/>
            <a:ext cx="42672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EE64D75-6351-442E-950A-308D600AA034}" type="datetimeFigureOut">
              <a:rPr lang="en-US" smtClean="0"/>
              <a:t>9/3/2025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4A4C5E-223D-46FB-A5F4-D2FB623C4075}"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097280" y="1097280"/>
            <a:ext cx="42672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4" name="Content Placeholder 3"/>
          <p:cNvSpPr>
            <a:spLocks noGrp="1"/>
          </p:cNvSpPr>
          <p:nvPr>
            <p:ph sz="half" idx="2"/>
          </p:nvPr>
        </p:nvSpPr>
        <p:spPr>
          <a:xfrm>
            <a:off x="1092200" y="1701848"/>
            <a:ext cx="42672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66688" y="1097280"/>
            <a:ext cx="42672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6266688" y="1701848"/>
            <a:ext cx="42672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EE64D75-6351-442E-950A-308D600AA034}" type="datetimeFigureOut">
              <a:rPr lang="en-US" smtClean="0"/>
              <a:t>9/3/2025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04A4C5E-223D-46FB-A5F4-D2FB623C407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EE64D75-6351-442E-950A-308D600AA034}" type="datetimeFigureOut">
              <a:rPr lang="en-US" smtClean="0"/>
              <a:t>9/3/2025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04A4C5E-223D-46FB-A5F4-D2FB623C407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E64D75-6351-442E-950A-308D600AA034}" type="datetimeFigureOut">
              <a:rPr lang="en-US" smtClean="0"/>
              <a:t>9/3/2025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04A4C5E-223D-46FB-A5F4-D2FB623C407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Right Triangle 16"/>
          <p:cNvSpPr/>
          <p:nvPr/>
        </p:nvSpPr>
        <p:spPr>
          <a:xfrm>
            <a:off x="1" y="2647950"/>
            <a:ext cx="4762500"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5400000">
            <a:off x="1720852" y="-1720850"/>
            <a:ext cx="6858000" cy="10299704"/>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a:xfrm rot="19140000">
            <a:off x="1046573" y="1576104"/>
            <a:ext cx="694944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Content Placeholder 2"/>
          <p:cNvSpPr>
            <a:spLocks noGrp="1"/>
          </p:cNvSpPr>
          <p:nvPr>
            <p:ph idx="1"/>
          </p:nvPr>
        </p:nvSpPr>
        <p:spPr>
          <a:xfrm>
            <a:off x="6332737" y="2618913"/>
            <a:ext cx="507703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19140000">
            <a:off x="1730605" y="2253385"/>
            <a:ext cx="7726347"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en-US" smtClean="0"/>
              <a:t>Click to edit Master text styles</a:t>
            </a:r>
          </a:p>
        </p:txBody>
      </p:sp>
      <p:sp>
        <p:nvSpPr>
          <p:cNvPr id="5" name="Date Placeholder 4"/>
          <p:cNvSpPr>
            <a:spLocks noGrp="1"/>
          </p:cNvSpPr>
          <p:nvPr>
            <p:ph type="dt" sz="half" idx="10"/>
          </p:nvPr>
        </p:nvSpPr>
        <p:spPr/>
        <p:txBody>
          <a:bodyPr/>
          <a:lstStyle/>
          <a:p>
            <a:fld id="{4EE64D75-6351-442E-950A-308D600AA034}" type="datetimeFigureOut">
              <a:rPr lang="en-US" smtClean="0"/>
              <a:t>9/3/2025</a:t>
            </a:fld>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B04A4C5E-223D-46FB-A5F4-D2FB623C407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705101" y="0"/>
            <a:ext cx="9486900"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en-US" smtClean="0"/>
              <a:t>Click icon to add picture</a:t>
            </a:r>
            <a:endParaRPr lang="en-US" dirty="0"/>
          </a:p>
        </p:txBody>
      </p:sp>
      <p:sp>
        <p:nvSpPr>
          <p:cNvPr id="9" name="Right Triangle 8"/>
          <p:cNvSpPr/>
          <p:nvPr/>
        </p:nvSpPr>
        <p:spPr>
          <a:xfrm>
            <a:off x="1" y="2647950"/>
            <a:ext cx="4762500"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1" y="5048250"/>
            <a:ext cx="4762500"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894929" y="1717501"/>
            <a:ext cx="7315200" cy="867444"/>
          </a:xfrm>
        </p:spPr>
        <p:txBody>
          <a:bodyPr anchor="b"/>
          <a:lstStyle>
            <a:lvl1pPr algn="l">
              <a:defRPr sz="2800" b="0">
                <a:latin typeface="+mj-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rot="19140000">
            <a:off x="1524639" y="2180529"/>
            <a:ext cx="8128727"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EE64D75-6351-442E-950A-308D600AA034}" type="datetimeFigureOut">
              <a:rPr lang="en-US" smtClean="0"/>
              <a:t>9/3/2025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4A4C5E-223D-46FB-A5F4-D2FB623C407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3175" y="5050633"/>
            <a:ext cx="4765676" cy="1807368"/>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3173" y="5051293"/>
            <a:ext cx="12195173" cy="1806709"/>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97280" y="365760"/>
            <a:ext cx="10027920" cy="54864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100629"/>
            <a:ext cx="10027920" cy="357984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9140000">
            <a:off x="268224" y="5870448"/>
            <a:ext cx="2901696" cy="201168"/>
          </a:xfrm>
          <a:prstGeom prst="rect">
            <a:avLst/>
          </a:prstGeom>
        </p:spPr>
        <p:txBody>
          <a:bodyPr vert="horz" lIns="91440" tIns="45720" rIns="91440" bIns="45720" rtlCol="0" anchor="ctr"/>
          <a:lstStyle>
            <a:lvl1pPr algn="l">
              <a:defRPr sz="1200">
                <a:solidFill>
                  <a:srgbClr val="FFFFFF"/>
                </a:solidFill>
              </a:defRPr>
            </a:lvl1pPr>
          </a:lstStyle>
          <a:p>
            <a:fld id="{4EE64D75-6351-442E-950A-308D600AA034}" type="datetimeFigureOut">
              <a:rPr lang="en-US" smtClean="0"/>
              <a:t>9/3/2025</a:t>
            </a:fld>
            <a:endParaRPr lang="en-US"/>
          </a:p>
        </p:txBody>
      </p:sp>
      <p:sp>
        <p:nvSpPr>
          <p:cNvPr id="5" name="Footer Placeholder 4"/>
          <p:cNvSpPr>
            <a:spLocks noGrp="1"/>
          </p:cNvSpPr>
          <p:nvPr>
            <p:ph type="ftr" sz="quarter" idx="3"/>
          </p:nvPr>
        </p:nvSpPr>
        <p:spPr>
          <a:xfrm>
            <a:off x="4690019" y="6285122"/>
            <a:ext cx="62992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en-US"/>
          </a:p>
        </p:txBody>
      </p:sp>
      <p:sp>
        <p:nvSpPr>
          <p:cNvPr id="6" name="Slide Number Placeholder 5"/>
          <p:cNvSpPr>
            <a:spLocks noGrp="1"/>
          </p:cNvSpPr>
          <p:nvPr>
            <p:ph type="sldNum" sz="quarter" idx="4"/>
          </p:nvPr>
        </p:nvSpPr>
        <p:spPr>
          <a:xfrm>
            <a:off x="11201384" y="6170822"/>
            <a:ext cx="67056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B04A4C5E-223D-46FB-A5F4-D2FB623C4075}"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2.xml.rels><?xml version="1.0" encoding="UTF-8" standalone="yes"?>
<Relationships xmlns="http://schemas.openxmlformats.org/package/2006/relationships"><Relationship Id="rId8" Type="http://schemas.openxmlformats.org/officeDocument/2006/relationships/image" Target="../media/image25.jpeg"/><Relationship Id="rId13" Type="http://schemas.openxmlformats.org/officeDocument/2006/relationships/image" Target="../media/image28.jpeg"/><Relationship Id="rId3" Type="http://schemas.microsoft.com/office/2007/relationships/hdphoto" Target="../media/hdphoto1.wdp"/><Relationship Id="rId7" Type="http://schemas.openxmlformats.org/officeDocument/2006/relationships/image" Target="../media/image24.jpeg"/><Relationship Id="rId12" Type="http://schemas.microsoft.com/office/2007/relationships/hdphoto" Target="../media/hdphoto4.wdp"/><Relationship Id="rId2" Type="http://schemas.openxmlformats.org/officeDocument/2006/relationships/image" Target="../media/image21.png"/><Relationship Id="rId16"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23.jpeg"/><Relationship Id="rId11" Type="http://schemas.openxmlformats.org/officeDocument/2006/relationships/image" Target="../media/image27.jpeg"/><Relationship Id="rId5" Type="http://schemas.microsoft.com/office/2007/relationships/hdphoto" Target="../media/hdphoto2.wdp"/><Relationship Id="rId15" Type="http://schemas.openxmlformats.org/officeDocument/2006/relationships/image" Target="../media/image29.jpeg"/><Relationship Id="rId10" Type="http://schemas.microsoft.com/office/2007/relationships/hdphoto" Target="../media/hdphoto3.wdp"/><Relationship Id="rId4" Type="http://schemas.openxmlformats.org/officeDocument/2006/relationships/image" Target="../media/image22.jpeg"/><Relationship Id="rId9" Type="http://schemas.openxmlformats.org/officeDocument/2006/relationships/image" Target="../media/image26.jpeg"/><Relationship Id="rId14" Type="http://schemas.microsoft.com/office/2007/relationships/hdphoto" Target="../media/hdphoto5.wdp"/></Relationships>
</file>

<file path=ppt/slides/_rels/slide13.xml.rels><?xml version="1.0" encoding="UTF-8" standalone="yes"?>
<Relationships xmlns="http://schemas.openxmlformats.org/package/2006/relationships"><Relationship Id="rId8" Type="http://schemas.openxmlformats.org/officeDocument/2006/relationships/image" Target="../media/image36.jpeg"/><Relationship Id="rId13" Type="http://schemas.openxmlformats.org/officeDocument/2006/relationships/image" Target="../media/image41.jpeg"/><Relationship Id="rId3" Type="http://schemas.openxmlformats.org/officeDocument/2006/relationships/image" Target="../media/image32.jpeg"/><Relationship Id="rId7" Type="http://schemas.microsoft.com/office/2007/relationships/hdphoto" Target="../media/hdphoto6.wdp"/><Relationship Id="rId12" Type="http://schemas.openxmlformats.org/officeDocument/2006/relationships/image" Target="../media/image40.jpeg"/><Relationship Id="rId2" Type="http://schemas.openxmlformats.org/officeDocument/2006/relationships/image" Target="../media/image31.tiff"/><Relationship Id="rId1" Type="http://schemas.openxmlformats.org/officeDocument/2006/relationships/slideLayout" Target="../slideLayouts/slideLayout2.xml"/><Relationship Id="rId6" Type="http://schemas.openxmlformats.org/officeDocument/2006/relationships/image" Target="../media/image35.jpeg"/><Relationship Id="rId11" Type="http://schemas.openxmlformats.org/officeDocument/2006/relationships/image" Target="../media/image39.jpeg"/><Relationship Id="rId5" Type="http://schemas.openxmlformats.org/officeDocument/2006/relationships/image" Target="../media/image34.jpeg"/><Relationship Id="rId10" Type="http://schemas.openxmlformats.org/officeDocument/2006/relationships/image" Target="../media/image38.jpeg"/><Relationship Id="rId4" Type="http://schemas.openxmlformats.org/officeDocument/2006/relationships/image" Target="../media/image33.jpeg"/><Relationship Id="rId9" Type="http://schemas.openxmlformats.org/officeDocument/2006/relationships/image" Target="../media/image37.jpeg"/></Relationships>
</file>

<file path=ppt/slides/_rels/slide14.xml.rels><?xml version="1.0" encoding="UTF-8" standalone="yes"?>
<Relationships xmlns="http://schemas.openxmlformats.org/package/2006/relationships"><Relationship Id="rId8" Type="http://schemas.openxmlformats.org/officeDocument/2006/relationships/image" Target="../media/image46.jpeg"/><Relationship Id="rId13" Type="http://schemas.openxmlformats.org/officeDocument/2006/relationships/image" Target="../media/image51.jpeg"/><Relationship Id="rId3" Type="http://schemas.microsoft.com/office/2007/relationships/hdphoto" Target="../media/hdphoto7.wdp"/><Relationship Id="rId7" Type="http://schemas.openxmlformats.org/officeDocument/2006/relationships/image" Target="../media/image45.jpeg"/><Relationship Id="rId12" Type="http://schemas.openxmlformats.org/officeDocument/2006/relationships/image" Target="../media/image50.jpe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4.jpeg"/><Relationship Id="rId11" Type="http://schemas.openxmlformats.org/officeDocument/2006/relationships/image" Target="../media/image49.jpeg"/><Relationship Id="rId5" Type="http://schemas.openxmlformats.org/officeDocument/2006/relationships/image" Target="../media/image43.png"/><Relationship Id="rId10" Type="http://schemas.openxmlformats.org/officeDocument/2006/relationships/image" Target="../media/image48.jpeg"/><Relationship Id="rId4" Type="http://schemas.openxmlformats.org/officeDocument/2006/relationships/image" Target="../media/image59.svg"/><Relationship Id="rId9" Type="http://schemas.openxmlformats.org/officeDocument/2006/relationships/image" Target="../media/image47.jpeg"/></Relationships>
</file>

<file path=ppt/slides/_rels/slide15.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53.jpeg"/><Relationship Id="rId7" Type="http://schemas.openxmlformats.org/officeDocument/2006/relationships/image" Target="../media/image57.jpeg"/><Relationship Id="rId2"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 Id="rId9" Type="http://schemas.openxmlformats.org/officeDocument/2006/relationships/image" Target="../media/image59.jpeg"/></Relationships>
</file>

<file path=ppt/slides/_rels/slide16.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71.svg"/><Relationship Id="rId7" Type="http://schemas.openxmlformats.org/officeDocument/2006/relationships/image" Target="../media/image64.jpe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3.jpeg"/><Relationship Id="rId11" Type="http://schemas.openxmlformats.org/officeDocument/2006/relationships/image" Target="../media/image68.jpg"/><Relationship Id="rId5" Type="http://schemas.openxmlformats.org/officeDocument/2006/relationships/image" Target="../media/image62.jpeg"/><Relationship Id="rId10" Type="http://schemas.openxmlformats.org/officeDocument/2006/relationships/image" Target="../media/image67.jpeg"/><Relationship Id="rId4" Type="http://schemas.openxmlformats.org/officeDocument/2006/relationships/image" Target="../media/image61.jpeg"/><Relationship Id="rId9" Type="http://schemas.openxmlformats.org/officeDocument/2006/relationships/image" Target="../media/image66.jpeg"/></Relationships>
</file>

<file path=ppt/slides/_rels/slide17.xml.rels><?xml version="1.0" encoding="UTF-8" standalone="yes"?>
<Relationships xmlns="http://schemas.openxmlformats.org/package/2006/relationships"><Relationship Id="rId8" Type="http://schemas.openxmlformats.org/officeDocument/2006/relationships/image" Target="../media/image75.jpeg"/><Relationship Id="rId3" Type="http://schemas.openxmlformats.org/officeDocument/2006/relationships/image" Target="../media/image70.jpeg"/><Relationship Id="rId7" Type="http://schemas.openxmlformats.org/officeDocument/2006/relationships/image" Target="../media/image74.jpeg"/><Relationship Id="rId2" Type="http://schemas.openxmlformats.org/officeDocument/2006/relationships/image" Target="../media/image69.jpeg"/><Relationship Id="rId1" Type="http://schemas.openxmlformats.org/officeDocument/2006/relationships/slideLayout" Target="../slideLayouts/slideLayout2.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jpeg"/><Relationship Id="rId9" Type="http://schemas.openxmlformats.org/officeDocument/2006/relationships/image" Target="../media/image76.jpeg"/></Relationships>
</file>

<file path=ppt/slides/_rels/slide18.xml.rels><?xml version="1.0" encoding="UTF-8" standalone="yes"?>
<Relationships xmlns="http://schemas.openxmlformats.org/package/2006/relationships"><Relationship Id="rId3" Type="http://schemas.openxmlformats.org/officeDocument/2006/relationships/image" Target="../media/image71.svg"/><Relationship Id="rId7" Type="http://schemas.openxmlformats.org/officeDocument/2006/relationships/image" Target="../media/image80.jpe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79.jpeg"/><Relationship Id="rId5" Type="http://schemas.openxmlformats.org/officeDocument/2006/relationships/image" Target="../media/image78.jpeg"/><Relationship Id="rId4" Type="http://schemas.openxmlformats.org/officeDocument/2006/relationships/image" Target="../media/image77.jpeg"/></Relationships>
</file>

<file path=ppt/slides/_rels/slide1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2.sv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18" Type="http://schemas.openxmlformats.org/officeDocument/2006/relationships/image" Target="../media/image99.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png"/><Relationship Id="rId17" Type="http://schemas.openxmlformats.org/officeDocument/2006/relationships/image" Target="../media/image98.png"/><Relationship Id="rId2" Type="http://schemas.openxmlformats.org/officeDocument/2006/relationships/image" Target="../media/image83.png"/><Relationship Id="rId16"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5" Type="http://schemas.openxmlformats.org/officeDocument/2006/relationships/image" Target="../media/image96.jpeg"/><Relationship Id="rId10" Type="http://schemas.openxmlformats.org/officeDocument/2006/relationships/image" Target="../media/image91.png"/><Relationship Id="rId4" Type="http://schemas.openxmlformats.org/officeDocument/2006/relationships/image" Target="../media/image85.jpeg"/><Relationship Id="rId9" Type="http://schemas.openxmlformats.org/officeDocument/2006/relationships/image" Target="../media/image90.png"/><Relationship Id="rId14" Type="http://schemas.openxmlformats.org/officeDocument/2006/relationships/image" Target="../media/image95.png"/></Relationships>
</file>

<file path=ppt/slides/_rels/slide23.xml.rels><?xml version="1.0" encoding="UTF-8" standalone="yes"?>
<Relationships xmlns="http://schemas.openxmlformats.org/package/2006/relationships"><Relationship Id="rId8" Type="http://schemas.openxmlformats.org/officeDocument/2006/relationships/image" Target="../media/image106.jpeg"/><Relationship Id="rId13" Type="http://schemas.openxmlformats.org/officeDocument/2006/relationships/image" Target="../media/image111.jpeg"/><Relationship Id="rId3" Type="http://schemas.openxmlformats.org/officeDocument/2006/relationships/image" Target="../media/image101.jpeg"/><Relationship Id="rId7" Type="http://schemas.openxmlformats.org/officeDocument/2006/relationships/image" Target="../media/image105.jpeg"/><Relationship Id="rId12" Type="http://schemas.openxmlformats.org/officeDocument/2006/relationships/image" Target="../media/image110.jpeg"/><Relationship Id="rId2" Type="http://schemas.openxmlformats.org/officeDocument/2006/relationships/image" Target="../media/image100.jpeg"/><Relationship Id="rId1" Type="http://schemas.openxmlformats.org/officeDocument/2006/relationships/slideLayout" Target="../slideLayouts/slideLayout2.xml"/><Relationship Id="rId6" Type="http://schemas.openxmlformats.org/officeDocument/2006/relationships/image" Target="../media/image104.jpeg"/><Relationship Id="rId11" Type="http://schemas.openxmlformats.org/officeDocument/2006/relationships/image" Target="../media/image109.jpeg"/><Relationship Id="rId5" Type="http://schemas.openxmlformats.org/officeDocument/2006/relationships/image" Target="../media/image103.jpeg"/><Relationship Id="rId10" Type="http://schemas.openxmlformats.org/officeDocument/2006/relationships/image" Target="../media/image108.jpeg"/><Relationship Id="rId4" Type="http://schemas.openxmlformats.org/officeDocument/2006/relationships/image" Target="../media/image102.jpeg"/><Relationship Id="rId9" Type="http://schemas.openxmlformats.org/officeDocument/2006/relationships/image" Target="../media/image107.jpeg"/></Relationships>
</file>

<file path=ppt/slides/_rels/slide24.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3.tiff"/><Relationship Id="rId3" Type="http://schemas.openxmlformats.org/officeDocument/2006/relationships/image" Target="../media/image115.svg"/><Relationship Id="rId7" Type="http://schemas.openxmlformats.org/officeDocument/2006/relationships/image" Target="../media/image119.svg"/><Relationship Id="rId12" Type="http://schemas.openxmlformats.org/officeDocument/2006/relationships/image" Target="../media/image117.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4.png"/><Relationship Id="rId11" Type="http://schemas.openxmlformats.org/officeDocument/2006/relationships/image" Target="../media/image123.svg"/><Relationship Id="rId5" Type="http://schemas.openxmlformats.org/officeDocument/2006/relationships/image" Target="../media/image117.svg"/><Relationship Id="rId10" Type="http://schemas.openxmlformats.org/officeDocument/2006/relationships/image" Target="../media/image116.png"/><Relationship Id="rId4" Type="http://schemas.openxmlformats.org/officeDocument/2006/relationships/image" Target="../media/image113.png"/><Relationship Id="rId9" Type="http://schemas.openxmlformats.org/officeDocument/2006/relationships/image" Target="../media/image121.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diagramLayout" Target="../diagrams/layout2.xml"/><Relationship Id="rId7" Type="http://schemas.openxmlformats.org/officeDocument/2006/relationships/image" Target="../media/image8.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20.sv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diagramLayout" Target="../diagrams/layout3.xml"/><Relationship Id="rId7" Type="http://schemas.openxmlformats.org/officeDocument/2006/relationships/image" Target="../media/image11.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8589E9A-43DF-83AF-01F8-317397F58FB6}"/>
              </a:ext>
            </a:extLst>
          </p:cNvPr>
          <p:cNvSpPr/>
          <p:nvPr/>
        </p:nvSpPr>
        <p:spPr>
          <a:xfrm>
            <a:off x="2" y="0"/>
            <a:ext cx="6237767"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045B5"/>
              </a:solidFill>
            </a:endParaRPr>
          </a:p>
        </p:txBody>
      </p:sp>
      <p:sp>
        <p:nvSpPr>
          <p:cNvPr id="23" name="Rectangle 22">
            <a:extLst>
              <a:ext uri="{FF2B5EF4-FFF2-40B4-BE49-F238E27FC236}">
                <a16:creationId xmlns:a16="http://schemas.microsoft.com/office/drawing/2014/main" id="{D3939263-6EE9-2445-AECB-616AA97ECF07}"/>
              </a:ext>
            </a:extLst>
          </p:cNvPr>
          <p:cNvSpPr/>
          <p:nvPr/>
        </p:nvSpPr>
        <p:spPr>
          <a:xfrm>
            <a:off x="276726" y="1404733"/>
            <a:ext cx="5596159" cy="2909991"/>
          </a:xfrm>
          <a:prstGeom prst="rect">
            <a:avLst/>
          </a:prstGeom>
          <a:solidFill>
            <a:schemeClr val="accent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solidFill>
                  <a:schemeClr val="bg1"/>
                </a:solidFill>
                <a:latin typeface="Academic M54" pitchFamily="2" charset="0"/>
              </a:rPr>
              <a:t>Annual Report</a:t>
            </a:r>
            <a:endParaRPr lang="en-US" sz="5000" dirty="0">
              <a:solidFill>
                <a:schemeClr val="bg1"/>
              </a:solidFill>
              <a:latin typeface="Academic M54" pitchFamily="2" charset="0"/>
            </a:endParaRPr>
          </a:p>
          <a:p>
            <a:pPr algn="ctr"/>
            <a:endParaRPr lang="en-US" sz="1400" b="1" dirty="0" smtClean="0">
              <a:latin typeface="Aladin" pitchFamily="2" charset="0"/>
            </a:endParaRPr>
          </a:p>
          <a:p>
            <a:pPr algn="ctr"/>
            <a:r>
              <a:rPr lang="en-US" sz="8800" b="1" dirty="0" smtClean="0">
                <a:latin typeface="Aladin" pitchFamily="2" charset="0"/>
              </a:rPr>
              <a:t>2021-22</a:t>
            </a:r>
            <a:endParaRPr lang="en-US" sz="8800" b="1" dirty="0">
              <a:latin typeface="Aladin" pitchFamily="2" charset="0"/>
            </a:endParaRPr>
          </a:p>
        </p:txBody>
      </p:sp>
      <p:cxnSp>
        <p:nvCxnSpPr>
          <p:cNvPr id="26" name="Straight Connector 25">
            <a:extLst>
              <a:ext uri="{FF2B5EF4-FFF2-40B4-BE49-F238E27FC236}">
                <a16:creationId xmlns:a16="http://schemas.microsoft.com/office/drawing/2014/main" id="{8BF9E412-E96A-4B54-0413-E738B892BF52}"/>
              </a:ext>
            </a:extLst>
          </p:cNvPr>
          <p:cNvCxnSpPr/>
          <p:nvPr/>
        </p:nvCxnSpPr>
        <p:spPr>
          <a:xfrm flipV="1">
            <a:off x="909299" y="2663687"/>
            <a:ext cx="4344864" cy="47460"/>
          </a:xfrm>
          <a:prstGeom prst="line">
            <a:avLst/>
          </a:prstGeom>
          <a:ln w="57150">
            <a:solidFill>
              <a:schemeClr val="bg1"/>
            </a:solidFill>
          </a:ln>
        </p:spPr>
        <p:style>
          <a:lnRef idx="1">
            <a:schemeClr val="dk1"/>
          </a:lnRef>
          <a:fillRef idx="0">
            <a:schemeClr val="dk1"/>
          </a:fillRef>
          <a:effectRef idx="0">
            <a:schemeClr val="dk1"/>
          </a:effectRef>
          <a:fontRef idx="minor">
            <a:schemeClr val="tx1"/>
          </a:fontRef>
        </p:style>
      </p:cxnSp>
      <p:pic>
        <p:nvPicPr>
          <p:cNvPr id="27" name="Picture 26">
            <a:extLst>
              <a:ext uri="{FF2B5EF4-FFF2-40B4-BE49-F238E27FC236}">
                <a16:creationId xmlns:a16="http://schemas.microsoft.com/office/drawing/2014/main" id="{7DE0D574-B2B4-A83F-6EB9-03B9AF974F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09060" y="4562957"/>
            <a:ext cx="1321246" cy="1311048"/>
          </a:xfrm>
          <a:prstGeom prst="rect">
            <a:avLst/>
          </a:prstGeom>
        </p:spPr>
      </p:pic>
      <p:sp>
        <p:nvSpPr>
          <p:cNvPr id="30" name="TextBox 29">
            <a:extLst>
              <a:ext uri="{FF2B5EF4-FFF2-40B4-BE49-F238E27FC236}">
                <a16:creationId xmlns:a16="http://schemas.microsoft.com/office/drawing/2014/main" id="{484D9B15-01CD-B14E-9BBF-ACB7A113C4EA}"/>
              </a:ext>
            </a:extLst>
          </p:cNvPr>
          <p:cNvSpPr txBox="1"/>
          <p:nvPr/>
        </p:nvSpPr>
        <p:spPr>
          <a:xfrm>
            <a:off x="333815" y="5948999"/>
            <a:ext cx="5685507" cy="784830"/>
          </a:xfrm>
          <a:prstGeom prst="rect">
            <a:avLst/>
          </a:prstGeom>
          <a:noFill/>
        </p:spPr>
        <p:txBody>
          <a:bodyPr wrap="square" rtlCol="0">
            <a:spAutoFit/>
          </a:bodyPr>
          <a:lstStyle/>
          <a:p>
            <a:pPr algn="ctr"/>
            <a:r>
              <a:rPr lang="en-US" sz="2500" b="1" dirty="0">
                <a:solidFill>
                  <a:schemeClr val="bg1"/>
                </a:solidFill>
              </a:rPr>
              <a:t>Human Relief Organization </a:t>
            </a:r>
            <a:r>
              <a:rPr lang="en-US" sz="2500" b="1" dirty="0" smtClean="0">
                <a:solidFill>
                  <a:schemeClr val="bg1"/>
                </a:solidFill>
              </a:rPr>
              <a:t>Nepal</a:t>
            </a:r>
          </a:p>
          <a:p>
            <a:pPr algn="ctr"/>
            <a:r>
              <a:rPr lang="en-US" sz="2000" b="1" dirty="0">
                <a:solidFill>
                  <a:schemeClr val="bg1"/>
                </a:solidFill>
              </a:rPr>
              <a:t>Serving Humanity</a:t>
            </a:r>
            <a:endParaRPr lang="en-US" sz="2000" dirty="0">
              <a:solidFill>
                <a:schemeClr val="bg1"/>
              </a:solidFill>
            </a:endParaRPr>
          </a:p>
        </p:txBody>
      </p:sp>
      <p:pic>
        <p:nvPicPr>
          <p:cNvPr id="9" name="Picture 2">
            <a:extLst>
              <a:ext uri="{FF2B5EF4-FFF2-40B4-BE49-F238E27FC236}">
                <a16:creationId xmlns:a16="http://schemas.microsoft.com/office/drawing/2014/main" id="{7AC5F5BF-5518-5144-544F-FBF58087E5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7562" y="1186363"/>
            <a:ext cx="5837110" cy="4381920"/>
          </a:xfrm>
          <a:prstGeom prst="roundRect">
            <a:avLst>
              <a:gd name="adj" fmla="val 8594"/>
            </a:avLst>
          </a:prstGeom>
          <a:solidFill>
            <a:srgbClr val="FFFFFF">
              <a:shade val="85000"/>
            </a:srgbClr>
          </a:solidFill>
          <a:ln>
            <a:noFill/>
          </a:ln>
          <a:effectLst>
            <a:outerShdw blurRad="57785" dist="33020" dir="3180000" algn="ctr">
              <a:srgbClr val="000000">
                <a:alpha val="30000"/>
              </a:srgbClr>
            </a:outerShdw>
            <a:reflection blurRad="12700" stA="38000" endPos="28000" dist="5000" dir="5400000" sy="-100000" algn="bl" rotWithShape="0"/>
          </a:effectLst>
          <a:scene3d>
            <a:camera prst="orthographicFront">
              <a:rot lat="0" lon="0" rev="0"/>
            </a:camera>
            <a:lightRig rig="brightRoom" dir="t">
              <a:rot lat="0" lon="0" rev="600000"/>
            </a:lightRig>
          </a:scene3d>
          <a:sp3d prstMaterial="metal">
            <a:bevelT w="38100" h="57150" prst="angle"/>
          </a:sp3d>
          <a:extLst>
            <a:ext uri="{91240B29-F687-4F45-9708-019B960494DF}">
              <a14:hiddenLine xmlns:a14="http://schemas.microsoft.com/office/drawing/2010/main" w="9525">
                <a:solidFill>
                  <a:srgbClr val="000000"/>
                </a:solidFill>
                <a:miter lim="800000"/>
                <a:headEnd/>
                <a:tailEnd/>
              </a14:hiddenLine>
            </a:ext>
          </a:extLst>
        </p:spPr>
      </p:pic>
      <p:grpSp>
        <p:nvGrpSpPr>
          <p:cNvPr id="4" name="Group 3"/>
          <p:cNvGrpSpPr/>
          <p:nvPr/>
        </p:nvGrpSpPr>
        <p:grpSpPr>
          <a:xfrm>
            <a:off x="10740788" y="136480"/>
            <a:ext cx="1187690" cy="876248"/>
            <a:chOff x="10617626" y="109184"/>
            <a:chExt cx="1392740" cy="1132764"/>
          </a:xfrm>
        </p:grpSpPr>
        <p:sp>
          <p:nvSpPr>
            <p:cNvPr id="2" name="Isosceles Triangle 1"/>
            <p:cNvSpPr/>
            <p:nvPr/>
          </p:nvSpPr>
          <p:spPr>
            <a:xfrm>
              <a:off x="10822676" y="109184"/>
              <a:ext cx="1187690" cy="996284"/>
            </a:xfrm>
            <a:prstGeom prst="triangl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Isosceles Triangle 9"/>
            <p:cNvSpPr/>
            <p:nvPr/>
          </p:nvSpPr>
          <p:spPr>
            <a:xfrm>
              <a:off x="10617626" y="245664"/>
              <a:ext cx="1187690" cy="996284"/>
            </a:xfrm>
            <a:prstGeom prst="triangle">
              <a:avLst/>
            </a:prstGeom>
            <a:solidFill>
              <a:srgbClr val="66CBF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3" name="Freeform 2"/>
          <p:cNvSpPr/>
          <p:nvPr/>
        </p:nvSpPr>
        <p:spPr>
          <a:xfrm>
            <a:off x="2934267" y="1405719"/>
            <a:ext cx="2879678" cy="2893326"/>
          </a:xfrm>
          <a:custGeom>
            <a:avLst/>
            <a:gdLst>
              <a:gd name="connsiteX0" fmla="*/ 95535 w 2879678"/>
              <a:gd name="connsiteY0" fmla="*/ 0 h 2893326"/>
              <a:gd name="connsiteX1" fmla="*/ 2879678 w 2879678"/>
              <a:gd name="connsiteY1" fmla="*/ 0 h 2893326"/>
              <a:gd name="connsiteX2" fmla="*/ 2879678 w 2879678"/>
              <a:gd name="connsiteY2" fmla="*/ 2893326 h 2893326"/>
              <a:gd name="connsiteX3" fmla="*/ 0 w 2879678"/>
              <a:gd name="connsiteY3" fmla="*/ 2893326 h 2893326"/>
            </a:gdLst>
            <a:ahLst/>
            <a:cxnLst>
              <a:cxn ang="0">
                <a:pos x="connsiteX0" y="connsiteY0"/>
              </a:cxn>
              <a:cxn ang="0">
                <a:pos x="connsiteX1" y="connsiteY1"/>
              </a:cxn>
              <a:cxn ang="0">
                <a:pos x="connsiteX2" y="connsiteY2"/>
              </a:cxn>
              <a:cxn ang="0">
                <a:pos x="connsiteX3" y="connsiteY3"/>
              </a:cxn>
            </a:cxnLst>
            <a:rect l="l" t="t" r="r" b="b"/>
            <a:pathLst>
              <a:path w="2879678" h="2893326">
                <a:moveTo>
                  <a:pt x="95535" y="0"/>
                </a:moveTo>
                <a:lnTo>
                  <a:pt x="2879678" y="0"/>
                </a:lnTo>
                <a:lnTo>
                  <a:pt x="2879678" y="2893326"/>
                </a:lnTo>
                <a:lnTo>
                  <a:pt x="0" y="2893326"/>
                </a:lnTo>
              </a:path>
            </a:pathLst>
          </a:custGeom>
          <a:ln w="171450">
            <a:solidFill>
              <a:srgbClr val="66CB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3161604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522658" y="1023836"/>
            <a:ext cx="8740458" cy="3943950"/>
            <a:chOff x="778713" y="109435"/>
            <a:chExt cx="10184434" cy="6710803"/>
          </a:xfrm>
        </p:grpSpPr>
        <p:sp>
          <p:nvSpPr>
            <p:cNvPr id="6" name="Rectangle: Rounded Corners 5">
              <a:extLst>
                <a:ext uri="{FF2B5EF4-FFF2-40B4-BE49-F238E27FC236}">
                  <a16:creationId xmlns:a16="http://schemas.microsoft.com/office/drawing/2014/main" id="{5E9557BE-4F36-4786-8943-BDCED81E72B3}"/>
                </a:ext>
              </a:extLst>
            </p:cNvPr>
            <p:cNvSpPr/>
            <p:nvPr/>
          </p:nvSpPr>
          <p:spPr>
            <a:xfrm>
              <a:off x="5168364" y="2790996"/>
              <a:ext cx="2467014" cy="1041651"/>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4400" b="1" dirty="0">
                  <a:ln w="6600">
                    <a:noFill/>
                    <a:prstDash val="solid"/>
                  </a:ln>
                  <a:solidFill>
                    <a:srgbClr val="FFFFFF"/>
                  </a:solidFill>
                  <a:effectLst>
                    <a:outerShdw dist="38100" dir="2700000" algn="tl" rotWithShape="0">
                      <a:schemeClr val="accent2"/>
                    </a:outerShdw>
                  </a:effectLst>
                  <a:latin typeface="Times New Roman" panose="02020603050405020304" pitchFamily="18" charset="0"/>
                  <a:cs typeface="Times New Roman" panose="02020603050405020304" pitchFamily="18" charset="0"/>
                </a:rPr>
                <a:t>OSP</a:t>
              </a:r>
            </a:p>
          </p:txBody>
        </p:sp>
        <p:sp>
          <p:nvSpPr>
            <p:cNvPr id="7" name="Oval 6">
              <a:extLst>
                <a:ext uri="{FF2B5EF4-FFF2-40B4-BE49-F238E27FC236}">
                  <a16:creationId xmlns:a16="http://schemas.microsoft.com/office/drawing/2014/main" id="{A564F78A-6365-4677-BAAE-A73C9DB3439D}"/>
                </a:ext>
              </a:extLst>
            </p:cNvPr>
            <p:cNvSpPr/>
            <p:nvPr/>
          </p:nvSpPr>
          <p:spPr>
            <a:xfrm>
              <a:off x="1685281" y="194798"/>
              <a:ext cx="2635708" cy="2000895"/>
            </a:xfrm>
            <a:prstGeom prst="ellipse">
              <a:avLst/>
            </a:prstGeom>
            <a:solidFill>
              <a:srgbClr val="FF0000"/>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b="1" dirty="0">
                  <a:solidFill>
                    <a:schemeClr val="bg1"/>
                  </a:solidFill>
                </a:rPr>
                <a:t>Hygienic Kits Distribution</a:t>
              </a:r>
            </a:p>
          </p:txBody>
        </p:sp>
        <p:sp>
          <p:nvSpPr>
            <p:cNvPr id="8" name="Oval 7">
              <a:extLst>
                <a:ext uri="{FF2B5EF4-FFF2-40B4-BE49-F238E27FC236}">
                  <a16:creationId xmlns:a16="http://schemas.microsoft.com/office/drawing/2014/main" id="{026DDEF6-2D52-435C-8BC2-E80DC88EEC3C}"/>
                </a:ext>
              </a:extLst>
            </p:cNvPr>
            <p:cNvSpPr/>
            <p:nvPr/>
          </p:nvSpPr>
          <p:spPr>
            <a:xfrm>
              <a:off x="4876954" y="109435"/>
              <a:ext cx="2865664" cy="1702592"/>
            </a:xfrm>
            <a:prstGeom prst="ellipse">
              <a:avLst/>
            </a:prstGeom>
            <a:solidFill>
              <a:srgbClr val="0087CB"/>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solidFill>
                    <a:schemeClr val="bg1"/>
                  </a:solidFill>
                  <a:effectLst>
                    <a:outerShdw blurRad="50800" dist="38100" dir="2700000" algn="tl" rotWithShape="0">
                      <a:prstClr val="black">
                        <a:alpha val="40000"/>
                      </a:prstClr>
                    </a:outerShdw>
                  </a:effectLst>
                </a:rPr>
                <a:t>Study Kits Distribution</a:t>
              </a:r>
            </a:p>
          </p:txBody>
        </p:sp>
        <p:sp>
          <p:nvSpPr>
            <p:cNvPr id="9" name="Oval 8">
              <a:extLst>
                <a:ext uri="{FF2B5EF4-FFF2-40B4-BE49-F238E27FC236}">
                  <a16:creationId xmlns:a16="http://schemas.microsoft.com/office/drawing/2014/main" id="{8CD1B8B4-8558-4FF6-A54D-6685300B6A71}"/>
                </a:ext>
              </a:extLst>
            </p:cNvPr>
            <p:cNvSpPr/>
            <p:nvPr/>
          </p:nvSpPr>
          <p:spPr>
            <a:xfrm>
              <a:off x="8414747" y="518456"/>
              <a:ext cx="2548400" cy="1840437"/>
            </a:xfrm>
            <a:prstGeom prst="ellipse">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chemeClr val="bg1"/>
                  </a:solidFill>
                </a:rPr>
                <a:t>Health Screening</a:t>
              </a:r>
            </a:p>
          </p:txBody>
        </p:sp>
        <p:sp>
          <p:nvSpPr>
            <p:cNvPr id="10" name="Oval 9">
              <a:extLst>
                <a:ext uri="{FF2B5EF4-FFF2-40B4-BE49-F238E27FC236}">
                  <a16:creationId xmlns:a16="http://schemas.microsoft.com/office/drawing/2014/main" id="{8EB8AFE2-C447-4AF3-9FCA-AD9601BDCC0F}"/>
                </a:ext>
              </a:extLst>
            </p:cNvPr>
            <p:cNvSpPr/>
            <p:nvPr/>
          </p:nvSpPr>
          <p:spPr>
            <a:xfrm>
              <a:off x="8393821" y="4524503"/>
              <a:ext cx="2569326" cy="2007913"/>
            </a:xfrm>
            <a:prstGeom prst="ellipse">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b="1" dirty="0">
                  <a:solidFill>
                    <a:schemeClr val="bg1"/>
                  </a:solidFill>
                </a:rPr>
                <a:t>Financial Support</a:t>
              </a:r>
            </a:p>
          </p:txBody>
        </p:sp>
        <p:sp>
          <p:nvSpPr>
            <p:cNvPr id="11" name="Oval 10">
              <a:extLst>
                <a:ext uri="{FF2B5EF4-FFF2-40B4-BE49-F238E27FC236}">
                  <a16:creationId xmlns:a16="http://schemas.microsoft.com/office/drawing/2014/main" id="{30B119C2-208E-4B5E-BBF4-C6A4913F12BD}"/>
                </a:ext>
              </a:extLst>
            </p:cNvPr>
            <p:cNvSpPr/>
            <p:nvPr/>
          </p:nvSpPr>
          <p:spPr>
            <a:xfrm>
              <a:off x="1883122" y="4876800"/>
              <a:ext cx="2778526" cy="1795604"/>
            </a:xfrm>
            <a:prstGeom prst="ellipse">
              <a:avLst/>
            </a:prstGeom>
            <a:solidFill>
              <a:schemeClr val="accent4">
                <a:lumMod val="7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solidFill>
                    <a:schemeClr val="bg1"/>
                  </a:solidFill>
                </a:rPr>
                <a:t>Educational Tour</a:t>
              </a:r>
            </a:p>
          </p:txBody>
        </p:sp>
        <p:sp>
          <p:nvSpPr>
            <p:cNvPr id="12" name="Oval 11">
              <a:extLst>
                <a:ext uri="{FF2B5EF4-FFF2-40B4-BE49-F238E27FC236}">
                  <a16:creationId xmlns:a16="http://schemas.microsoft.com/office/drawing/2014/main" id="{4B077113-C6C0-4D59-9349-6D753721A9EB}"/>
                </a:ext>
              </a:extLst>
            </p:cNvPr>
            <p:cNvSpPr/>
            <p:nvPr/>
          </p:nvSpPr>
          <p:spPr>
            <a:xfrm>
              <a:off x="778713" y="2418762"/>
              <a:ext cx="2736943" cy="2099787"/>
            </a:xfrm>
            <a:prstGeom prst="ellipse">
              <a:avLst/>
            </a:prstGeom>
            <a:solidFill>
              <a:schemeClr val="tx1"/>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b="1" dirty="0">
                  <a:solidFill>
                    <a:schemeClr val="bg1"/>
                  </a:solidFill>
                </a:rPr>
                <a:t>Winter Relief</a:t>
              </a:r>
            </a:p>
          </p:txBody>
        </p:sp>
        <p:sp>
          <p:nvSpPr>
            <p:cNvPr id="13" name="Oval 12">
              <a:extLst>
                <a:ext uri="{FF2B5EF4-FFF2-40B4-BE49-F238E27FC236}">
                  <a16:creationId xmlns:a16="http://schemas.microsoft.com/office/drawing/2014/main" id="{FDDD9F18-57E3-423B-A52A-80AFB43C7904}"/>
                </a:ext>
              </a:extLst>
            </p:cNvPr>
            <p:cNvSpPr/>
            <p:nvPr/>
          </p:nvSpPr>
          <p:spPr>
            <a:xfrm>
              <a:off x="5023626" y="4862837"/>
              <a:ext cx="2986732" cy="1957401"/>
            </a:xfrm>
            <a:prstGeom prst="ellipse">
              <a:avLst/>
            </a:prstGeom>
            <a:solidFill>
              <a:srgbClr val="FFFF00"/>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b="1" dirty="0">
                  <a:solidFill>
                    <a:schemeClr val="tx1"/>
                  </a:solidFill>
                </a:rPr>
                <a:t>Co-Curriculum activities</a:t>
              </a:r>
            </a:p>
          </p:txBody>
        </p:sp>
        <p:cxnSp>
          <p:nvCxnSpPr>
            <p:cNvPr id="17" name="Straight Arrow Connector 16">
              <a:extLst>
                <a:ext uri="{FF2B5EF4-FFF2-40B4-BE49-F238E27FC236}">
                  <a16:creationId xmlns:a16="http://schemas.microsoft.com/office/drawing/2014/main" id="{7C93991F-8117-41C3-A925-8FEC79B32964}"/>
                </a:ext>
              </a:extLst>
            </p:cNvPr>
            <p:cNvCxnSpPr>
              <a:cxnSpLocks/>
            </p:cNvCxnSpPr>
            <p:nvPr/>
          </p:nvCxnSpPr>
          <p:spPr>
            <a:xfrm flipH="1">
              <a:off x="6331660" y="3871395"/>
              <a:ext cx="3" cy="95269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AE89F220-7965-4A48-B580-9E120583CB2F}"/>
                </a:ext>
              </a:extLst>
            </p:cNvPr>
            <p:cNvCxnSpPr>
              <a:cxnSpLocks/>
            </p:cNvCxnSpPr>
            <p:nvPr/>
          </p:nvCxnSpPr>
          <p:spPr>
            <a:xfrm>
              <a:off x="7742617" y="3812871"/>
              <a:ext cx="1356560" cy="7116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1" name="Straight Arrow Connector 20">
              <a:extLst>
                <a:ext uri="{FF2B5EF4-FFF2-40B4-BE49-F238E27FC236}">
                  <a16:creationId xmlns:a16="http://schemas.microsoft.com/office/drawing/2014/main" id="{5B69B3CF-18DC-4665-A30A-F3AA388C46F6}"/>
                </a:ext>
              </a:extLst>
            </p:cNvPr>
            <p:cNvCxnSpPr>
              <a:cxnSpLocks/>
            </p:cNvCxnSpPr>
            <p:nvPr/>
          </p:nvCxnSpPr>
          <p:spPr>
            <a:xfrm flipH="1">
              <a:off x="4240387" y="3921758"/>
              <a:ext cx="928739" cy="1124798"/>
            </a:xfrm>
            <a:prstGeom prst="straightConnector1">
              <a:avLst/>
            </a:prstGeom>
            <a:ln>
              <a:solidFill>
                <a:schemeClr val="accent2">
                  <a:lumMod val="5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0C60E335-D277-4215-B56B-B7023C1D523C}"/>
                </a:ext>
              </a:extLst>
            </p:cNvPr>
            <p:cNvCxnSpPr>
              <a:cxnSpLocks/>
            </p:cNvCxnSpPr>
            <p:nvPr/>
          </p:nvCxnSpPr>
          <p:spPr>
            <a:xfrm flipH="1" flipV="1">
              <a:off x="6309785" y="1944059"/>
              <a:ext cx="21875" cy="74118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8" name="Straight Arrow Connector 27">
              <a:extLst>
                <a:ext uri="{FF2B5EF4-FFF2-40B4-BE49-F238E27FC236}">
                  <a16:creationId xmlns:a16="http://schemas.microsoft.com/office/drawing/2014/main" id="{79957CCD-275F-494B-954C-C4AAFF87D359}"/>
                </a:ext>
              </a:extLst>
            </p:cNvPr>
            <p:cNvCxnSpPr>
              <a:cxnSpLocks/>
            </p:cNvCxnSpPr>
            <p:nvPr/>
          </p:nvCxnSpPr>
          <p:spPr>
            <a:xfrm flipV="1">
              <a:off x="7635376" y="1959836"/>
              <a:ext cx="792008" cy="74640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0" name="Straight Arrow Connector 39">
              <a:extLst>
                <a:ext uri="{FF2B5EF4-FFF2-40B4-BE49-F238E27FC236}">
                  <a16:creationId xmlns:a16="http://schemas.microsoft.com/office/drawing/2014/main" id="{CC807124-4A07-4FFE-8EB7-88D061538A69}"/>
                </a:ext>
              </a:extLst>
            </p:cNvPr>
            <p:cNvCxnSpPr>
              <a:cxnSpLocks/>
            </p:cNvCxnSpPr>
            <p:nvPr/>
          </p:nvCxnSpPr>
          <p:spPr>
            <a:xfrm flipH="1" flipV="1">
              <a:off x="4093708" y="1828800"/>
              <a:ext cx="1070808" cy="87457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42" name="Graphic 41" descr="Diaper change">
              <a:extLst>
                <a:ext uri="{FF2B5EF4-FFF2-40B4-BE49-F238E27FC236}">
                  <a16:creationId xmlns:a16="http://schemas.microsoft.com/office/drawing/2014/main" id="{4DE31CDE-CA58-4DBE-879C-53441FE5711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6690175" y="2840089"/>
              <a:ext cx="972783" cy="972782"/>
            </a:xfrm>
            <a:prstGeom prst="rect">
              <a:avLst/>
            </a:prstGeom>
          </p:spPr>
        </p:pic>
        <p:cxnSp>
          <p:nvCxnSpPr>
            <p:cNvPr id="34" name="Straight Arrow Connector 33">
              <a:extLst>
                <a:ext uri="{FF2B5EF4-FFF2-40B4-BE49-F238E27FC236}">
                  <a16:creationId xmlns:a16="http://schemas.microsoft.com/office/drawing/2014/main" id="{0C60E335-D277-4215-B56B-B7023C1D523C}"/>
                </a:ext>
              </a:extLst>
            </p:cNvPr>
            <p:cNvCxnSpPr>
              <a:cxnSpLocks/>
            </p:cNvCxnSpPr>
            <p:nvPr/>
          </p:nvCxnSpPr>
          <p:spPr>
            <a:xfrm flipH="1">
              <a:off x="3704567" y="3414081"/>
              <a:ext cx="1172387" cy="541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2" name="TextBox 1">
            <a:extLst>
              <a:ext uri="{FF2B5EF4-FFF2-40B4-BE49-F238E27FC236}">
                <a16:creationId xmlns:a16="http://schemas.microsoft.com/office/drawing/2014/main" id="{2FCC4CE7-C1FC-4F33-8B90-67896615A370}"/>
              </a:ext>
            </a:extLst>
          </p:cNvPr>
          <p:cNvSpPr txBox="1"/>
          <p:nvPr/>
        </p:nvSpPr>
        <p:spPr>
          <a:xfrm>
            <a:off x="-107723" y="405081"/>
            <a:ext cx="12035866" cy="461665"/>
          </a:xfrm>
          <a:prstGeom prst="rect">
            <a:avLst/>
          </a:prstGeom>
          <a:noFill/>
        </p:spPr>
        <p:txBody>
          <a:bodyPr wrap="square" rtlCol="0">
            <a:spAutoFit/>
          </a:bodyPr>
          <a:lstStyle/>
          <a:p>
            <a:pPr algn="ctr"/>
            <a:r>
              <a:rPr lang="en-US" sz="24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200 orphans from 54 Madrasas, government schools and private schools in </a:t>
            </a:r>
            <a:r>
              <a:rPr lang="en-US" sz="24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Kapilvastu</a:t>
            </a:r>
            <a:r>
              <a:rPr lang="en-US" sz="24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p>
        </p:txBody>
      </p:sp>
      <p:grpSp>
        <p:nvGrpSpPr>
          <p:cNvPr id="20" name="Group 19"/>
          <p:cNvGrpSpPr/>
          <p:nvPr/>
        </p:nvGrpSpPr>
        <p:grpSpPr>
          <a:xfrm>
            <a:off x="10126305" y="5117913"/>
            <a:ext cx="1801837" cy="1583138"/>
            <a:chOff x="10617626" y="109184"/>
            <a:chExt cx="1392740" cy="1132764"/>
          </a:xfrm>
        </p:grpSpPr>
        <p:sp>
          <p:nvSpPr>
            <p:cNvPr id="22" name="Isosceles Triangle 21"/>
            <p:cNvSpPr/>
            <p:nvPr/>
          </p:nvSpPr>
          <p:spPr>
            <a:xfrm>
              <a:off x="10822676" y="109184"/>
              <a:ext cx="1187690" cy="996284"/>
            </a:xfrm>
            <a:prstGeom prst="triangl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Isosceles Triangle 23"/>
            <p:cNvSpPr/>
            <p:nvPr/>
          </p:nvSpPr>
          <p:spPr>
            <a:xfrm>
              <a:off x="10617626" y="245664"/>
              <a:ext cx="1187690" cy="996284"/>
            </a:xfrm>
            <a:prstGeom prst="triangle">
              <a:avLst/>
            </a:prstGeom>
            <a:solidFill>
              <a:srgbClr val="66CBF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137344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C712B6-DB47-A8AC-5EB2-6074AB40737E}"/>
              </a:ext>
            </a:extLst>
          </p:cNvPr>
          <p:cNvSpPr txBox="1"/>
          <p:nvPr/>
        </p:nvSpPr>
        <p:spPr>
          <a:xfrm>
            <a:off x="1014058" y="379960"/>
            <a:ext cx="4968732" cy="553998"/>
          </a:xfrm>
          <a:prstGeom prst="rect">
            <a:avLst/>
          </a:prstGeom>
          <a:noFill/>
        </p:spPr>
        <p:txBody>
          <a:bodyPr wrap="square">
            <a:spAutoFit/>
          </a:bodyPr>
          <a:lstStyle/>
          <a:p>
            <a:r>
              <a:rPr lang="en-US" sz="3000" b="1" dirty="0">
                <a:solidFill>
                  <a:srgbClr val="0087CB"/>
                </a:solidFill>
                <a:effectLst/>
                <a:latin typeface="Teko Bold" pitchFamily="2" charset="0"/>
                <a:ea typeface="Calibri" panose="020F0502020204030204" pitchFamily="34" charset="0"/>
                <a:cs typeface="Teko Bold" pitchFamily="2" charset="0"/>
              </a:rPr>
              <a:t>Orphan </a:t>
            </a:r>
            <a:r>
              <a:rPr lang="en-US" sz="3000" b="1" dirty="0">
                <a:solidFill>
                  <a:srgbClr val="0087CB"/>
                </a:solidFill>
                <a:effectLst/>
                <a:latin typeface="Teko Bold" pitchFamily="2" charset="0"/>
                <a:ea typeface="Times New Roman" panose="02020603050405020304" pitchFamily="18" charset="0"/>
                <a:cs typeface="Teko Bold" pitchFamily="2" charset="0"/>
              </a:rPr>
              <a:t>Support Program</a:t>
            </a:r>
            <a:endParaRPr lang="en-IN" sz="3000" dirty="0">
              <a:solidFill>
                <a:srgbClr val="0087CB"/>
              </a:solidFill>
              <a:latin typeface="Teko Bold" pitchFamily="2" charset="0"/>
              <a:cs typeface="Teko Bold" pitchFamily="2" charset="0"/>
            </a:endParaRPr>
          </a:p>
        </p:txBody>
      </p:sp>
      <p:pic>
        <p:nvPicPr>
          <p:cNvPr id="6" name="Graphic 5" descr="Woman with kid">
            <a:extLst>
              <a:ext uri="{FF2B5EF4-FFF2-40B4-BE49-F238E27FC236}">
                <a16:creationId xmlns:a16="http://schemas.microsoft.com/office/drawing/2014/main" id="{AE772934-4ED4-48B7-EB55-96A9E6E8DBE6}"/>
              </a:ext>
            </a:extLst>
          </p:cNvPr>
          <p:cNvPicPr>
            <a:picLocks noChangeAspect="1"/>
          </p:cNvPicPr>
          <p:nvPr/>
        </p:nvPicPr>
        <p:blipFill>
          <a:blip r:embed="rId2">
            <a:duotone>
              <a:prstClr val="black"/>
              <a:schemeClr val="tx1">
                <a:tint val="45000"/>
                <a:satMod val="400000"/>
              </a:schemeClr>
            </a:duotone>
            <a:extLst>
              <a:ext uri="{96DAC541-7B7A-43D3-8B79-37D633B846F1}">
                <asvg:svgBlip xmlns:asvg="http://schemas.microsoft.com/office/drawing/2016/SVG/main" xmlns="" r:embed="rId3"/>
              </a:ext>
            </a:extLst>
          </a:blip>
          <a:stretch>
            <a:fillRect/>
          </a:stretch>
        </p:blipFill>
        <p:spPr>
          <a:xfrm>
            <a:off x="234198" y="282415"/>
            <a:ext cx="779860" cy="779860"/>
          </a:xfrm>
          <a:prstGeom prst="rect">
            <a:avLst/>
          </a:prstGeom>
        </p:spPr>
      </p:pic>
      <p:sp>
        <p:nvSpPr>
          <p:cNvPr id="8" name="TextBox 7">
            <a:extLst>
              <a:ext uri="{FF2B5EF4-FFF2-40B4-BE49-F238E27FC236}">
                <a16:creationId xmlns:a16="http://schemas.microsoft.com/office/drawing/2014/main" id="{919DD6E7-5058-ACBF-432E-8AA68FA7AD41}"/>
              </a:ext>
            </a:extLst>
          </p:cNvPr>
          <p:cNvSpPr txBox="1"/>
          <p:nvPr/>
        </p:nvSpPr>
        <p:spPr>
          <a:xfrm>
            <a:off x="253603" y="1089636"/>
            <a:ext cx="8289896" cy="5252720"/>
          </a:xfrm>
          <a:prstGeom prst="rect">
            <a:avLst/>
          </a:prstGeom>
          <a:noFill/>
        </p:spPr>
        <p:txBody>
          <a:bodyPr wrap="square">
            <a:spAutoFit/>
          </a:bodyPr>
          <a:lstStyle/>
          <a:p>
            <a:pPr marL="171450" algn="just">
              <a:lnSpc>
                <a:spcPct val="115000"/>
              </a:lnSpc>
              <a:spcAft>
                <a:spcPts val="800"/>
              </a:spcAft>
              <a:buNone/>
            </a:pPr>
            <a:r>
              <a:rPr lang="en-US" sz="2000" kern="0" dirty="0">
                <a:solidFill>
                  <a:srgbClr val="0087CB"/>
                </a:solidFill>
                <a:effectLst/>
                <a:latin typeface="Times New Roman" panose="02020603050405020304" pitchFamily="18" charset="0"/>
                <a:ea typeface="Times New Roman" panose="02020603050405020304" pitchFamily="18" charset="0"/>
                <a:cs typeface="Times New Roman" panose="02020603050405020304" pitchFamily="18" charset="0"/>
              </a:rPr>
              <a:t>HRO Nepal</a:t>
            </a:r>
            <a:r>
              <a:rPr lang="en-US" sz="2000" kern="0" dirty="0">
                <a:effectLst/>
                <a:latin typeface="Times New Roman" panose="02020603050405020304" pitchFamily="18" charset="0"/>
                <a:ea typeface="Times New Roman" panose="02020603050405020304" pitchFamily="18" charset="0"/>
                <a:cs typeface="Times New Roman" panose="02020603050405020304" pitchFamily="18" charset="0"/>
              </a:rPr>
              <a:t> continues to prioritize the well-being of (200) orphaned children through its Orphan Support Program (OSP), which offers holistic care focusing on education, health, and emotional support. This year, orphaned children received regular financial assistance, nutritious food packages, hygiene kits, school supplies, and educational materials to support their daily and academic needs.</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171450" algn="just">
              <a:lnSpc>
                <a:spcPct val="115000"/>
              </a:lnSpc>
              <a:spcAft>
                <a:spcPts val="800"/>
              </a:spcAft>
              <a:buNone/>
            </a:pPr>
            <a:r>
              <a:rPr lang="en-US" sz="2000" kern="0" dirty="0">
                <a:effectLst/>
                <a:latin typeface="Times New Roman" panose="02020603050405020304" pitchFamily="18" charset="0"/>
                <a:ea typeface="Times New Roman" panose="02020603050405020304" pitchFamily="18" charset="0"/>
                <a:cs typeface="Times New Roman" panose="02020603050405020304" pitchFamily="18" charset="0"/>
              </a:rPr>
              <a:t>Seasonal initiatives such as </a:t>
            </a:r>
            <a:r>
              <a:rPr lang="en-US" sz="2000" i="1" kern="0" dirty="0">
                <a:solidFill>
                  <a:srgbClr val="0087CB"/>
                </a:solidFill>
                <a:effectLst/>
                <a:latin typeface="Times New Roman" panose="02020603050405020304" pitchFamily="18" charset="0"/>
                <a:ea typeface="Times New Roman" panose="02020603050405020304" pitchFamily="18" charset="0"/>
                <a:cs typeface="Times New Roman" panose="02020603050405020304" pitchFamily="18" charset="0"/>
              </a:rPr>
              <a:t>“Winter – A Gift of Warmth”</a:t>
            </a:r>
            <a:r>
              <a:rPr lang="en-US" sz="2000" kern="0" dirty="0">
                <a:solidFill>
                  <a:srgbClr val="0087CB"/>
                </a:solidFill>
                <a:effectLst/>
                <a:latin typeface="Times New Roman" panose="02020603050405020304" pitchFamily="18" charset="0"/>
                <a:ea typeface="Times New Roman" panose="02020603050405020304" pitchFamily="18" charset="0"/>
                <a:cs typeface="Times New Roman" panose="02020603050405020304" pitchFamily="18" charset="0"/>
              </a:rPr>
              <a:t> and </a:t>
            </a:r>
            <a:r>
              <a:rPr lang="en-US" sz="2000" i="1" kern="0" dirty="0">
                <a:solidFill>
                  <a:srgbClr val="0087CB"/>
                </a:solidFill>
                <a:effectLst/>
                <a:latin typeface="Times New Roman" panose="02020603050405020304" pitchFamily="18" charset="0"/>
                <a:ea typeface="Times New Roman" panose="02020603050405020304" pitchFamily="18" charset="0"/>
                <a:cs typeface="Times New Roman" panose="02020603050405020304" pitchFamily="18" charset="0"/>
              </a:rPr>
              <a:t>“Festival Eid Cash Gifts”</a:t>
            </a:r>
            <a:r>
              <a:rPr lang="en-US" sz="2000" kern="0" dirty="0">
                <a:solidFill>
                  <a:srgbClr val="0087CB"/>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0" dirty="0">
                <a:effectLst/>
                <a:latin typeface="Times New Roman" panose="02020603050405020304" pitchFamily="18" charset="0"/>
                <a:ea typeface="Times New Roman" panose="02020603050405020304" pitchFamily="18" charset="0"/>
                <a:cs typeface="Times New Roman" panose="02020603050405020304" pitchFamily="18" charset="0"/>
              </a:rPr>
              <a:t>brought joy and inclusion during special occasions. The program also provided regular health check-ups, organized educational tours, co-curricular activities, tree plantation drives, and interaction sessions with OSP mothers to strengthen family care and emotional well-being.</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171450" algn="just">
              <a:lnSpc>
                <a:spcPct val="115000"/>
              </a:lnSpc>
              <a:spcAft>
                <a:spcPts val="800"/>
              </a:spcAft>
            </a:pPr>
            <a:r>
              <a:rPr lang="en-US" sz="20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Through this program, </a:t>
            </a:r>
            <a:r>
              <a:rPr lang="en-US" sz="2000" b="1" kern="0" dirty="0">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HRO Nepal </a:t>
            </a:r>
            <a:r>
              <a:rPr lang="en-US" sz="2000"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remains deeply committed to nurturing orphaned children in a safe and supportive environment, helping them grow into confident and capable individuals.</a:t>
            </a:r>
            <a:endParaRPr lang="en-IN"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1"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911989" y="825957"/>
            <a:ext cx="3016155" cy="40215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2" name="Group 1"/>
          <p:cNvGrpSpPr/>
          <p:nvPr/>
        </p:nvGrpSpPr>
        <p:grpSpPr>
          <a:xfrm>
            <a:off x="10915318" y="68240"/>
            <a:ext cx="1012829" cy="634622"/>
            <a:chOff x="10617626" y="109184"/>
            <a:chExt cx="1392740" cy="1132764"/>
          </a:xfrm>
        </p:grpSpPr>
        <p:sp>
          <p:nvSpPr>
            <p:cNvPr id="7" name="Isosceles Triangle 6"/>
            <p:cNvSpPr/>
            <p:nvPr/>
          </p:nvSpPr>
          <p:spPr>
            <a:xfrm>
              <a:off x="10822676" y="109184"/>
              <a:ext cx="1187690" cy="996284"/>
            </a:xfrm>
            <a:prstGeom prst="triangl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Isosceles Triangle 8"/>
            <p:cNvSpPr/>
            <p:nvPr/>
          </p:nvSpPr>
          <p:spPr>
            <a:xfrm>
              <a:off x="10617626" y="245664"/>
              <a:ext cx="1187690" cy="996284"/>
            </a:xfrm>
            <a:prstGeom prst="triangle">
              <a:avLst/>
            </a:prstGeom>
            <a:solidFill>
              <a:srgbClr val="66CBF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10" name="Group 9"/>
          <p:cNvGrpSpPr/>
          <p:nvPr/>
        </p:nvGrpSpPr>
        <p:grpSpPr>
          <a:xfrm>
            <a:off x="9874387" y="5276408"/>
            <a:ext cx="1967748" cy="1464163"/>
            <a:chOff x="10617626" y="109184"/>
            <a:chExt cx="1392740" cy="1132764"/>
          </a:xfrm>
        </p:grpSpPr>
        <p:sp>
          <p:nvSpPr>
            <p:cNvPr id="12" name="Isosceles Triangle 11"/>
            <p:cNvSpPr/>
            <p:nvPr/>
          </p:nvSpPr>
          <p:spPr>
            <a:xfrm>
              <a:off x="10822676" y="109184"/>
              <a:ext cx="1187690" cy="996284"/>
            </a:xfrm>
            <a:prstGeom prst="triangl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Isosceles Triangle 12"/>
            <p:cNvSpPr/>
            <p:nvPr/>
          </p:nvSpPr>
          <p:spPr>
            <a:xfrm>
              <a:off x="10617626" y="245664"/>
              <a:ext cx="1187690" cy="996284"/>
            </a:xfrm>
            <a:prstGeom prst="triangle">
              <a:avLst/>
            </a:prstGeom>
            <a:solidFill>
              <a:srgbClr val="66CBF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14" name="Rectangle 13"/>
          <p:cNvSpPr/>
          <p:nvPr/>
        </p:nvSpPr>
        <p:spPr>
          <a:xfrm>
            <a:off x="1123242" y="992769"/>
            <a:ext cx="4294921" cy="115410"/>
          </a:xfrm>
          <a:prstGeom prst="rect">
            <a:avLst/>
          </a:prstGeom>
          <a:gradFill>
            <a:gsLst>
              <a:gs pos="82000">
                <a:schemeClr val="accent1">
                  <a:lumMod val="5000"/>
                  <a:lumOff val="95000"/>
                </a:schemeClr>
              </a:gs>
              <a:gs pos="22000">
                <a:srgbClr val="0087CB"/>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1895665"/>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18F416-72F9-365E-50D2-086760F300A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061DEAF-7BC2-2A58-9293-313EC4D94C02}"/>
              </a:ext>
            </a:extLst>
          </p:cNvPr>
          <p:cNvSpPr/>
          <p:nvPr/>
        </p:nvSpPr>
        <p:spPr>
          <a:xfrm>
            <a:off x="213360" y="168168"/>
            <a:ext cx="11734800" cy="6521664"/>
          </a:xfrm>
          <a:prstGeom prst="rect">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4" name="Oval 3">
            <a:extLst>
              <a:ext uri="{FF2B5EF4-FFF2-40B4-BE49-F238E27FC236}">
                <a16:creationId xmlns:a16="http://schemas.microsoft.com/office/drawing/2014/main" id="{46AFE870-C985-9942-0D3F-97569660EA3C}"/>
              </a:ext>
            </a:extLst>
          </p:cNvPr>
          <p:cNvSpPr/>
          <p:nvPr/>
        </p:nvSpPr>
        <p:spPr>
          <a:xfrm>
            <a:off x="2976880" y="2016761"/>
            <a:ext cx="1747520" cy="16231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80D359F8-C15B-91AC-3FB6-0FB9C76CBC87}"/>
              </a:ext>
            </a:extLst>
          </p:cNvPr>
          <p:cNvSpPr/>
          <p:nvPr/>
        </p:nvSpPr>
        <p:spPr>
          <a:xfrm>
            <a:off x="62785" y="42561"/>
            <a:ext cx="1107411" cy="1257921"/>
          </a:xfrm>
          <a:prstGeom prst="rect">
            <a:avLst/>
          </a:prstGeom>
          <a:solidFill>
            <a:srgbClr val="DBE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DA91D20F-46AF-B1B9-31C6-10A531508D81}"/>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62785" y="168170"/>
            <a:ext cx="1107411" cy="1045911"/>
          </a:xfrm>
          <a:prstGeom prst="rect">
            <a:avLst/>
          </a:prstGeom>
        </p:spPr>
      </p:pic>
      <p:pic>
        <p:nvPicPr>
          <p:cNvPr id="4098" name="Picture 2" descr="IMG_1653">
            <a:extLst>
              <a:ext uri="{FF2B5EF4-FFF2-40B4-BE49-F238E27FC236}">
                <a16:creationId xmlns:a16="http://schemas.microsoft.com/office/drawing/2014/main" id="{7C0C4EBD-1AD7-5B92-C501-23BE60384809}"/>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337484" y="421897"/>
            <a:ext cx="3097299" cy="19488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pic>
        <p:nvPicPr>
          <p:cNvPr id="3075"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2706"/>
          <a:stretch/>
        </p:blipFill>
        <p:spPr bwMode="auto">
          <a:xfrm>
            <a:off x="4814627" y="426153"/>
            <a:ext cx="3185074" cy="196714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pic>
        <p:nvPicPr>
          <p:cNvPr id="9" name="Picture 2" descr="IMG_373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37484" y="4649437"/>
            <a:ext cx="3097299" cy="176931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pic>
        <p:nvPicPr>
          <p:cNvPr id="10" name="Picture 2" descr="IMG20210810161527">
            <a:extLst>
              <a:ext uri="{FF2B5EF4-FFF2-40B4-BE49-F238E27FC236}">
                <a16:creationId xmlns:a16="http://schemas.microsoft.com/office/drawing/2014/main" id="{94201E0F-960D-3621-8F4D-9E1008DBEC0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24402" y="2637256"/>
            <a:ext cx="3110381" cy="18061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pic>
        <p:nvPicPr>
          <p:cNvPr id="11" name="Picture 2">
            <a:extLst>
              <a:ext uri="{FF2B5EF4-FFF2-40B4-BE49-F238E27FC236}">
                <a16:creationId xmlns:a16="http://schemas.microsoft.com/office/drawing/2014/main" id="{7AC5F5BF-5518-5144-544F-FBF58087E554}"/>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274379" y="359327"/>
            <a:ext cx="3402358" cy="20988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a:extLst>
              <a:ext uri="{FF2B5EF4-FFF2-40B4-BE49-F238E27FC236}">
                <a16:creationId xmlns:a16="http://schemas.microsoft.com/office/drawing/2014/main" id="{59AB0E8D-E0CD-57EE-402B-FC71E4C34776}"/>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rcRect t="41968" b="22385"/>
          <a:stretch>
            <a:fillRect/>
          </a:stretch>
        </p:blipFill>
        <p:spPr bwMode="auto">
          <a:xfrm>
            <a:off x="4814627" y="2477866"/>
            <a:ext cx="3185074" cy="203121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pic>
        <p:nvPicPr>
          <p:cNvPr id="13" name="Picture 5">
            <a:extLst>
              <a:ext uri="{FF2B5EF4-FFF2-40B4-BE49-F238E27FC236}">
                <a16:creationId xmlns:a16="http://schemas.microsoft.com/office/drawing/2014/main" id="{4176171D-2438-22DA-D6A4-25CDA75582DB}"/>
              </a:ext>
            </a:extLst>
          </p:cNvPr>
          <p:cNvPicPr>
            <a:picLocks noChangeAspect="1" noChangeArrowheads="1"/>
          </p:cNvPicPr>
          <p:nvPr/>
        </p:nvPicPr>
        <p:blipFill>
          <a:blip r:embed="rId13" cstate="print">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814627" y="4540241"/>
            <a:ext cx="3185074" cy="191945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pic>
        <p:nvPicPr>
          <p:cNvPr id="14" name="Picture 2" descr="IMG20211010164951"/>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368381" y="2555368"/>
            <a:ext cx="3308356" cy="18061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pic>
        <p:nvPicPr>
          <p:cNvPr id="15" name="Picture 5" descr="IMG20211217123218">
            <a:extLst>
              <a:ext uri="{FF2B5EF4-FFF2-40B4-BE49-F238E27FC236}">
                <a16:creationId xmlns:a16="http://schemas.microsoft.com/office/drawing/2014/main" id="{959658F4-B66F-7782-3FCE-ADE975437EB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352265" y="4481120"/>
            <a:ext cx="3324472" cy="20376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spTree>
    <p:extLst>
      <p:ext uri="{BB962C8B-B14F-4D97-AF65-F5344CB8AC3E}">
        <p14:creationId xmlns:p14="http://schemas.microsoft.com/office/powerpoint/2010/main" val="22249384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D81976-01F2-3C69-8C08-173D4045C374}"/>
              </a:ext>
            </a:extLst>
          </p:cNvPr>
          <p:cNvSpPr/>
          <p:nvPr/>
        </p:nvSpPr>
        <p:spPr>
          <a:xfrm>
            <a:off x="213360" y="168168"/>
            <a:ext cx="11734800" cy="6521664"/>
          </a:xfrm>
          <a:prstGeom prst="rect">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4" name="Oval 3">
            <a:extLst>
              <a:ext uri="{FF2B5EF4-FFF2-40B4-BE49-F238E27FC236}">
                <a16:creationId xmlns:a16="http://schemas.microsoft.com/office/drawing/2014/main" id="{72EBB3AE-C011-CE51-C3E4-5E747BE15F46}"/>
              </a:ext>
            </a:extLst>
          </p:cNvPr>
          <p:cNvSpPr/>
          <p:nvPr/>
        </p:nvSpPr>
        <p:spPr>
          <a:xfrm>
            <a:off x="2976880" y="2016761"/>
            <a:ext cx="1747520" cy="16231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F13FFAC-18DC-3E6F-3223-CC8CE8B91441}"/>
              </a:ext>
            </a:extLst>
          </p:cNvPr>
          <p:cNvSpPr/>
          <p:nvPr/>
        </p:nvSpPr>
        <p:spPr>
          <a:xfrm>
            <a:off x="62785" y="42561"/>
            <a:ext cx="1107411" cy="1257921"/>
          </a:xfrm>
          <a:prstGeom prst="rect">
            <a:avLst/>
          </a:prstGeom>
          <a:solidFill>
            <a:srgbClr val="DBE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CFD2D4B8-FFB8-246F-8098-82DBD8F2AF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785" y="168170"/>
            <a:ext cx="1107411" cy="1045911"/>
          </a:xfrm>
          <a:prstGeom prst="rect">
            <a:avLst/>
          </a:prstGeom>
        </p:spPr>
      </p:pic>
      <p:pic>
        <p:nvPicPr>
          <p:cNvPr id="1028" name="Picture 4" descr="IMG2021101014082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24053" y="4448871"/>
            <a:ext cx="3438442" cy="20489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pic>
        <p:nvPicPr>
          <p:cNvPr id="1029" name="Picture 5" descr="IMG2021100913155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37701" y="360697"/>
            <a:ext cx="3374830" cy="197101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pic>
        <p:nvPicPr>
          <p:cNvPr id="9" name="Picture 3">
            <a:extLst>
              <a:ext uri="{FF2B5EF4-FFF2-40B4-BE49-F238E27FC236}">
                <a16:creationId xmlns:a16="http://schemas.microsoft.com/office/drawing/2014/main" id="{D911107E-CECE-B3DE-FB6E-40D03CEA5AE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7883" y="401641"/>
            <a:ext cx="3240657" cy="188229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pic>
        <p:nvPicPr>
          <p:cNvPr id="10" name="Picture 2"/>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val="0"/>
              </a:ext>
            </a:extLst>
          </a:blip>
          <a:srcRect l="6068" r="17891"/>
          <a:stretch>
            <a:fillRect/>
          </a:stretch>
        </p:blipFill>
        <p:spPr bwMode="auto">
          <a:xfrm>
            <a:off x="1237701" y="2457640"/>
            <a:ext cx="3370207" cy="18862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grpSp>
        <p:nvGrpSpPr>
          <p:cNvPr id="11" name="Group 10"/>
          <p:cNvGrpSpPr/>
          <p:nvPr/>
        </p:nvGrpSpPr>
        <p:grpSpPr>
          <a:xfrm>
            <a:off x="11051292" y="290015"/>
            <a:ext cx="764614" cy="634622"/>
            <a:chOff x="10617626" y="109184"/>
            <a:chExt cx="1392740" cy="1132764"/>
          </a:xfrm>
        </p:grpSpPr>
        <p:sp>
          <p:nvSpPr>
            <p:cNvPr id="12" name="Isosceles Triangle 11"/>
            <p:cNvSpPr/>
            <p:nvPr/>
          </p:nvSpPr>
          <p:spPr>
            <a:xfrm>
              <a:off x="10822676" y="109184"/>
              <a:ext cx="1187690" cy="996284"/>
            </a:xfrm>
            <a:prstGeom prst="triangl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Isosceles Triangle 12"/>
            <p:cNvSpPr/>
            <p:nvPr/>
          </p:nvSpPr>
          <p:spPr>
            <a:xfrm>
              <a:off x="10617626" y="245664"/>
              <a:ext cx="1187690" cy="996284"/>
            </a:xfrm>
            <a:prstGeom prst="triangle">
              <a:avLst/>
            </a:prstGeom>
            <a:solidFill>
              <a:srgbClr val="66CBF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pic>
        <p:nvPicPr>
          <p:cNvPr id="14" name="Picture 3" descr="IMG2021101115585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85179" y="4419406"/>
            <a:ext cx="3240658" cy="20850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pic>
        <p:nvPicPr>
          <p:cNvPr id="15" name="Picture 6" descr="IMG20211217120951">
            <a:extLst>
              <a:ext uri="{FF2B5EF4-FFF2-40B4-BE49-F238E27FC236}">
                <a16:creationId xmlns:a16="http://schemas.microsoft.com/office/drawing/2014/main" id="{32DE26E8-F938-2654-4FBB-6B3375EF62D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957882" y="2403048"/>
            <a:ext cx="3240657" cy="18862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p:spPr>
      </p:pic>
      <p:pic>
        <p:nvPicPr>
          <p:cNvPr id="16" name="Picture 2" descr="IMG2021103012134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629043" y="2026374"/>
            <a:ext cx="2751657" cy="139332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pic>
        <p:nvPicPr>
          <p:cNvPr id="17" name="Picture 3" descr="IMG2021103014570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629044" y="410896"/>
            <a:ext cx="2751657" cy="142613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pic>
        <p:nvPicPr>
          <p:cNvPr id="18" name="Picture 4" descr="IMG20210321152318"/>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642691" y="5189646"/>
            <a:ext cx="2751657" cy="123287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pic>
        <p:nvPicPr>
          <p:cNvPr id="19" name="Picture 5" descr="IMG20211030143909"/>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629044" y="3630949"/>
            <a:ext cx="2751657" cy="142551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spTree>
    <p:extLst>
      <p:ext uri="{BB962C8B-B14F-4D97-AF65-F5344CB8AC3E}">
        <p14:creationId xmlns:p14="http://schemas.microsoft.com/office/powerpoint/2010/main" val="37984860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phic 4" descr="Water">
            <a:extLst>
              <a:ext uri="{FF2B5EF4-FFF2-40B4-BE49-F238E27FC236}">
                <a16:creationId xmlns:a16="http://schemas.microsoft.com/office/drawing/2014/main" id="{A1603184-A8BE-2F6A-BD22-ACCC7BD809F1}"/>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ChalkSketch/>
                    </a14:imgEffect>
                  </a14:imgLayer>
                </a14:imgProps>
              </a:ext>
              <a:ext uri="{96DAC541-7B7A-43D3-8B79-37D633B846F1}">
                <asvg:svgBlip xmlns="" xmlns:asvg="http://schemas.microsoft.com/office/drawing/2016/SVG/main" r:embed="rId4"/>
              </a:ext>
            </a:extLst>
          </a:blip>
          <a:stretch>
            <a:fillRect/>
          </a:stretch>
        </p:blipFill>
        <p:spPr>
          <a:xfrm>
            <a:off x="3888575" y="1225690"/>
            <a:ext cx="3590398" cy="3590394"/>
          </a:xfrm>
          <a:prstGeom prst="rect">
            <a:avLst/>
          </a:prstGeom>
          <a:ln w="38100">
            <a:solidFill>
              <a:schemeClr val="bg1"/>
            </a:solidFill>
          </a:ln>
        </p:spPr>
      </p:pic>
      <p:sp>
        <p:nvSpPr>
          <p:cNvPr id="2" name="Title 1">
            <a:extLst>
              <a:ext uri="{FF2B5EF4-FFF2-40B4-BE49-F238E27FC236}">
                <a16:creationId xmlns:a16="http://schemas.microsoft.com/office/drawing/2014/main" id="{035492B2-DB77-C5BC-A77A-BC1ED857B164}"/>
              </a:ext>
            </a:extLst>
          </p:cNvPr>
          <p:cNvSpPr>
            <a:spLocks noGrp="1"/>
          </p:cNvSpPr>
          <p:nvPr>
            <p:ph type="title"/>
          </p:nvPr>
        </p:nvSpPr>
        <p:spPr>
          <a:xfrm>
            <a:off x="1046173" y="342014"/>
            <a:ext cx="5448300" cy="1006475"/>
          </a:xfrm>
        </p:spPr>
        <p:txBody>
          <a:bodyPr>
            <a:normAutofit/>
          </a:bodyPr>
          <a:lstStyle/>
          <a:p>
            <a:r>
              <a:rPr lang="en-US" sz="3400" b="1" dirty="0">
                <a:solidFill>
                  <a:srgbClr val="1045B5"/>
                </a:solidFill>
                <a:effectLst/>
                <a:latin typeface="Teko Bold" pitchFamily="2" charset="0"/>
                <a:ea typeface="Calibri" panose="020F0502020204030204" pitchFamily="34" charset="0"/>
                <a:cs typeface="Teko Bold" pitchFamily="2" charset="0"/>
              </a:rPr>
              <a:t>WASH – Water for Life</a:t>
            </a:r>
            <a:endParaRPr lang="en-IN" sz="3400" b="1" dirty="0">
              <a:solidFill>
                <a:srgbClr val="1045B5"/>
              </a:solidFill>
              <a:latin typeface="Teko Bold" pitchFamily="2" charset="0"/>
              <a:cs typeface="Teko Bold" pitchFamily="2" charset="0"/>
            </a:endParaRPr>
          </a:p>
        </p:txBody>
      </p:sp>
      <p:pic>
        <p:nvPicPr>
          <p:cNvPr id="5" name="Graphic 4" descr="Water">
            <a:extLst>
              <a:ext uri="{FF2B5EF4-FFF2-40B4-BE49-F238E27FC236}">
                <a16:creationId xmlns:a16="http://schemas.microsoft.com/office/drawing/2014/main" id="{A1603184-A8BE-2F6A-BD22-ACCC7BD809F1}"/>
              </a:ext>
            </a:extLst>
          </p:cNvPr>
          <p:cNvPicPr>
            <a:picLocks noChangeAspect="1"/>
          </p:cNvPicPr>
          <p:nvPr/>
        </p:nvPicPr>
        <p:blipFill>
          <a:blip r:embed="rId5">
            <a:duotone>
              <a:schemeClr val="accent2">
                <a:shade val="45000"/>
                <a:satMod val="135000"/>
              </a:schemeClr>
              <a:prstClr val="white"/>
            </a:duotone>
            <a:extLst>
              <a:ext uri="{96DAC541-7B7A-43D3-8B79-37D633B846F1}">
                <asvg:svgBlip xmlns="" xmlns:asvg="http://schemas.microsoft.com/office/drawing/2016/SVG/main" r:embed="rId4"/>
              </a:ext>
            </a:extLst>
          </a:blip>
          <a:stretch>
            <a:fillRect/>
          </a:stretch>
        </p:blipFill>
        <p:spPr>
          <a:xfrm>
            <a:off x="449865" y="428249"/>
            <a:ext cx="820739" cy="820738"/>
          </a:xfrm>
          <a:prstGeom prst="rect">
            <a:avLst/>
          </a:prstGeom>
        </p:spPr>
      </p:pic>
      <p:sp>
        <p:nvSpPr>
          <p:cNvPr id="14" name="TextBox 13">
            <a:extLst>
              <a:ext uri="{FF2B5EF4-FFF2-40B4-BE49-F238E27FC236}">
                <a16:creationId xmlns:a16="http://schemas.microsoft.com/office/drawing/2014/main" id="{FC1A7A02-616F-AE37-3176-0799FADAF37E}"/>
              </a:ext>
            </a:extLst>
          </p:cNvPr>
          <p:cNvSpPr txBox="1"/>
          <p:nvPr/>
        </p:nvSpPr>
        <p:spPr>
          <a:xfrm>
            <a:off x="669282" y="1321226"/>
            <a:ext cx="7150886" cy="3785652"/>
          </a:xfrm>
          <a:prstGeom prst="rect">
            <a:avLst/>
          </a:prstGeom>
          <a:noFill/>
        </p:spPr>
        <p:txBody>
          <a:bodyPr wrap="square" rtlCol="0">
            <a:spAutoFit/>
          </a:bodyPr>
          <a:lstStyle/>
          <a:p>
            <a:pPr algn="just"/>
            <a:r>
              <a:rPr lang="en-US" sz="2000" dirty="0"/>
              <a:t>Access to clean water is a basic human right, yet many communities in Nepal still face challenges in securing this vital resource. Through our </a:t>
            </a:r>
            <a:r>
              <a:rPr lang="en-US" sz="2000" i="1" dirty="0"/>
              <a:t>Water for Life</a:t>
            </a:r>
            <a:r>
              <a:rPr lang="en-US" sz="2000" dirty="0"/>
              <a:t> project, HRO Nepal works to provide safe and pure drinking water to underserved areas by developing sustainable water systems, installing purification technologies, and promoting proper water management practices. This year, we successfully established (4) Drinking Water Treatment Plant and (37) Bio-Sand Filtration Plants with community pump, benefiting 1,265 students, </a:t>
            </a:r>
            <a:endParaRPr lang="en-US" sz="2000" dirty="0" smtClean="0"/>
          </a:p>
          <a:p>
            <a:pPr algn="just"/>
            <a:r>
              <a:rPr lang="en-US" sz="2000" dirty="0" smtClean="0"/>
              <a:t>teachers</a:t>
            </a:r>
            <a:r>
              <a:rPr lang="en-US" sz="2000" dirty="0"/>
              <a:t>, community members, and </a:t>
            </a:r>
            <a:endParaRPr lang="en-US" sz="2000" dirty="0" smtClean="0"/>
          </a:p>
          <a:p>
            <a:pPr algn="just"/>
            <a:r>
              <a:rPr lang="en-US" sz="2000" dirty="0" smtClean="0"/>
              <a:t>households—improving </a:t>
            </a:r>
            <a:r>
              <a:rPr lang="en-US" sz="2000" dirty="0"/>
              <a:t>health, hygiene, and </a:t>
            </a:r>
            <a:endParaRPr lang="en-US" sz="2000" dirty="0" smtClean="0"/>
          </a:p>
          <a:p>
            <a:pPr algn="just"/>
            <a:r>
              <a:rPr lang="en-US" sz="2000" dirty="0" smtClean="0"/>
              <a:t>overall </a:t>
            </a:r>
            <a:r>
              <a:rPr lang="en-US" sz="2000" dirty="0"/>
              <a:t>well-being</a:t>
            </a:r>
            <a:r>
              <a:rPr lang="en-US" sz="2000" dirty="0" smtClean="0"/>
              <a:t>.</a:t>
            </a:r>
            <a:endParaRPr lang="en-US" sz="2000" dirty="0"/>
          </a:p>
        </p:txBody>
      </p:sp>
      <p:pic>
        <p:nvPicPr>
          <p:cNvPr id="7" name="Graphic 4" descr="Water">
            <a:extLst>
              <a:ext uri="{FF2B5EF4-FFF2-40B4-BE49-F238E27FC236}">
                <a16:creationId xmlns:a16="http://schemas.microsoft.com/office/drawing/2014/main" id="{A1603184-A8BE-2F6A-BD22-ACCC7BD809F1}"/>
              </a:ext>
            </a:extLst>
          </p:cNvPr>
          <p:cNvPicPr>
            <a:picLocks noChangeAspect="1"/>
          </p:cNvPicPr>
          <p:nvPr/>
        </p:nvPicPr>
        <p:blipFill>
          <a:blip r:embed="rId5">
            <a:duotone>
              <a:schemeClr val="accent2">
                <a:shade val="45000"/>
                <a:satMod val="135000"/>
              </a:schemeClr>
              <a:prstClr val="white"/>
            </a:duotone>
            <a:extLst>
              <a:ext uri="{96DAC541-7B7A-43D3-8B79-37D633B846F1}">
                <asvg:svgBlip xmlns="" xmlns:asvg="http://schemas.microsoft.com/office/drawing/2016/SVG/main" r:embed="rId4"/>
              </a:ext>
            </a:extLst>
          </a:blip>
          <a:stretch>
            <a:fillRect/>
          </a:stretch>
        </p:blipFill>
        <p:spPr>
          <a:xfrm>
            <a:off x="10617626" y="2318027"/>
            <a:ext cx="1405722" cy="1405719"/>
          </a:xfrm>
          <a:prstGeom prst="rect">
            <a:avLst/>
          </a:prstGeom>
        </p:spPr>
      </p:pic>
      <p:sp>
        <p:nvSpPr>
          <p:cNvPr id="15" name="Rectangle 14"/>
          <p:cNvSpPr/>
          <p:nvPr/>
        </p:nvSpPr>
        <p:spPr>
          <a:xfrm>
            <a:off x="1191482" y="1115601"/>
            <a:ext cx="5304852" cy="110089"/>
          </a:xfrm>
          <a:prstGeom prst="rect">
            <a:avLst/>
          </a:prstGeom>
          <a:gradFill>
            <a:gsLst>
              <a:gs pos="82000">
                <a:schemeClr val="accent1">
                  <a:lumMod val="5000"/>
                  <a:lumOff val="95000"/>
                </a:schemeClr>
              </a:gs>
              <a:gs pos="22000">
                <a:srgbClr val="0087CB"/>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3" descr="IMG20210812132550_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18726" y="318040"/>
            <a:ext cx="3660661" cy="1530669"/>
          </a:xfrm>
          <a:prstGeom prst="rect">
            <a:avLst/>
          </a:prstGeom>
          <a:ln>
            <a:noFill/>
          </a:ln>
          <a:effectLst>
            <a:outerShdw blurRad="44450" dist="27940" dir="5400000" algn="ctr">
              <a:srgbClr val="000000">
                <a:alpha val="32000"/>
              </a:srgbClr>
            </a:outerShdw>
            <a:softEdge rad="112500"/>
          </a:effectLst>
          <a:scene3d>
            <a:camera prst="orthographicFront">
              <a:rot lat="0" lon="0" rev="0"/>
            </a:camera>
            <a:lightRig rig="balanced" dir="t">
              <a:rot lat="0" lon="0" rev="8700000"/>
            </a:lightRig>
          </a:scene3d>
          <a:sp3d>
            <a:bevelT w="190500" h="38100"/>
          </a:sp3d>
          <a:extLst/>
        </p:spPr>
      </p:pic>
      <p:pic>
        <p:nvPicPr>
          <p:cNvPr id="18" name="Picture 2">
            <a:extLst>
              <a:ext uri="{FF2B5EF4-FFF2-40B4-BE49-F238E27FC236}">
                <a16:creationId xmlns:a16="http://schemas.microsoft.com/office/drawing/2014/main" id="{8AD1F131-2E77-7CC1-D57D-E08348C1858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46020" y="3492702"/>
            <a:ext cx="3660661" cy="1623580"/>
          </a:xfrm>
          <a:prstGeom prst="rect">
            <a:avLst/>
          </a:prstGeom>
          <a:ln>
            <a:noFill/>
          </a:ln>
          <a:effectLst>
            <a:outerShdw blurRad="44450" dist="27940" dir="5400000" algn="ctr">
              <a:srgbClr val="000000">
                <a:alpha val="32000"/>
              </a:srgbClr>
            </a:outerShdw>
            <a:softEdge rad="112500"/>
          </a:effectLst>
          <a:scene3d>
            <a:camera prst="orthographicFront">
              <a:rot lat="0" lon="0" rev="0"/>
            </a:camera>
            <a:lightRig rig="balanced" dir="t">
              <a:rot lat="0" lon="0" rev="8700000"/>
            </a:lightRig>
          </a:scene3d>
          <a:sp3d>
            <a:bevelT w="190500" h="38100"/>
          </a:sp3d>
          <a:extLst/>
        </p:spPr>
      </p:pic>
      <p:pic>
        <p:nvPicPr>
          <p:cNvPr id="19" name="Picture 2">
            <a:extLst>
              <a:ext uri="{FF2B5EF4-FFF2-40B4-BE49-F238E27FC236}">
                <a16:creationId xmlns:a16="http://schemas.microsoft.com/office/drawing/2014/main" id="{734C5100-727C-0BA1-258B-15BFA9E6E37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43368" y="1848709"/>
            <a:ext cx="3660661" cy="1617898"/>
          </a:xfrm>
          <a:prstGeom prst="rect">
            <a:avLst/>
          </a:prstGeom>
          <a:ln>
            <a:noFill/>
          </a:ln>
          <a:effectLst>
            <a:outerShdw blurRad="44450" dist="27940" dir="5400000" algn="ctr">
              <a:srgbClr val="000000">
                <a:alpha val="32000"/>
              </a:srgbClr>
            </a:outerShdw>
            <a:softEdge rad="112500"/>
          </a:effectLst>
          <a:scene3d>
            <a:camera prst="orthographicFront">
              <a:rot lat="0" lon="0" rev="0"/>
            </a:camera>
            <a:lightRig rig="balanced" dir="t">
              <a:rot lat="0" lon="0" rev="8700000"/>
            </a:lightRig>
          </a:scene3d>
          <a:sp3d>
            <a:bevelT w="190500" h="38100"/>
          </a:sp3d>
          <a:extLst/>
        </p:spPr>
      </p:pic>
      <p:pic>
        <p:nvPicPr>
          <p:cNvPr id="20" name="Picture 2">
            <a:extLst>
              <a:ext uri="{FF2B5EF4-FFF2-40B4-BE49-F238E27FC236}">
                <a16:creationId xmlns:a16="http://schemas.microsoft.com/office/drawing/2014/main" id="{9C2F7236-C34C-5B7C-3E9D-30A8ADAB92D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005663" y="5145181"/>
            <a:ext cx="2964629" cy="1541935"/>
          </a:xfrm>
          <a:prstGeom prst="rect">
            <a:avLst/>
          </a:prstGeom>
          <a:ln>
            <a:noFill/>
          </a:ln>
          <a:effectLst>
            <a:outerShdw blurRad="44450" dist="27940" dir="5400000" algn="ctr">
              <a:srgbClr val="000000">
                <a:alpha val="32000"/>
              </a:srgbClr>
            </a:outerShdw>
            <a:softEdge rad="112500"/>
          </a:effectLst>
          <a:scene3d>
            <a:camera prst="orthographicFront">
              <a:rot lat="0" lon="0" rev="0"/>
            </a:camera>
            <a:lightRig rig="balanced" dir="t">
              <a:rot lat="0" lon="0" rev="8700000"/>
            </a:lightRig>
          </a:scene3d>
          <a:sp3d>
            <a:bevelT w="190500" h="38100"/>
          </a:sp3d>
          <a:extLst/>
        </p:spPr>
      </p:pic>
      <p:pic>
        <p:nvPicPr>
          <p:cNvPr id="21" name="Picture 8">
            <a:extLst>
              <a:ext uri="{FF2B5EF4-FFF2-40B4-BE49-F238E27FC236}">
                <a16:creationId xmlns:a16="http://schemas.microsoft.com/office/drawing/2014/main" id="{DE8DA09B-AA63-B424-AEE6-896CD80E72A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8236" y="5116359"/>
            <a:ext cx="2964628" cy="1570757"/>
          </a:xfrm>
          <a:prstGeom prst="rect">
            <a:avLst/>
          </a:prstGeom>
          <a:ln>
            <a:noFill/>
          </a:ln>
          <a:effectLst>
            <a:outerShdw blurRad="44450" dist="27940" dir="5400000" algn="ctr">
              <a:srgbClr val="000000">
                <a:alpha val="32000"/>
              </a:srgbClr>
            </a:outerShdw>
            <a:softEdge rad="112500"/>
          </a:effectLst>
          <a:scene3d>
            <a:camera prst="orthographicFront">
              <a:rot lat="0" lon="0" rev="0"/>
            </a:camera>
            <a:lightRig rig="balanced" dir="t">
              <a:rot lat="0" lon="0" rev="8700000"/>
            </a:lightRig>
          </a:scene3d>
          <a:sp3d>
            <a:bevelT w="190500" h="38100"/>
          </a:sp3d>
          <a:extLst/>
        </p:spPr>
      </p:pic>
      <p:pic>
        <p:nvPicPr>
          <p:cNvPr id="22" name="Picture 2" descr="IMG_408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523304" y="5145997"/>
            <a:ext cx="2964629" cy="1554767"/>
          </a:xfrm>
          <a:prstGeom prst="rect">
            <a:avLst/>
          </a:prstGeom>
          <a:ln>
            <a:noFill/>
          </a:ln>
          <a:effectLst>
            <a:outerShdw blurRad="44450" dist="27940" dir="5400000" algn="ctr">
              <a:srgbClr val="000000">
                <a:alpha val="32000"/>
              </a:srgbClr>
            </a:outerShdw>
            <a:softEdge rad="112500"/>
          </a:effectLst>
          <a:scene3d>
            <a:camera prst="orthographicFront">
              <a:rot lat="0" lon="0" rev="0"/>
            </a:camera>
            <a:lightRig rig="balanced" dir="t">
              <a:rot lat="0" lon="0" rev="8700000"/>
            </a:lightRig>
          </a:scene3d>
          <a:sp3d>
            <a:bevelT w="190500" h="38100"/>
          </a:sp3d>
          <a:extLst/>
        </p:spPr>
      </p:pic>
      <p:pic>
        <p:nvPicPr>
          <p:cNvPr id="23" name="Picture 2">
            <a:extLst>
              <a:ext uri="{FF2B5EF4-FFF2-40B4-BE49-F238E27FC236}">
                <a16:creationId xmlns:a16="http://schemas.microsoft.com/office/drawing/2014/main" id="{90857455-23BB-FE35-3AE8-95EDA5D555BA}"/>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146021" y="4949230"/>
            <a:ext cx="3660661" cy="1793134"/>
          </a:xfrm>
          <a:prstGeom prst="rect">
            <a:avLst/>
          </a:prstGeom>
          <a:ln>
            <a:noFill/>
          </a:ln>
          <a:effectLst>
            <a:outerShdw blurRad="44450" dist="27940" dir="5400000" algn="ctr">
              <a:srgbClr val="000000">
                <a:alpha val="32000"/>
              </a:srgbClr>
            </a:outerShdw>
            <a:softEdge rad="112500"/>
          </a:effectLst>
          <a:scene3d>
            <a:camera prst="orthographicFront">
              <a:rot lat="0" lon="0" rev="0"/>
            </a:camera>
            <a:lightRig rig="balanced" dir="t">
              <a:rot lat="0" lon="0" rev="8700000"/>
            </a:lightRig>
          </a:scene3d>
          <a:sp3d>
            <a:bevelT w="190500" h="38100"/>
          </a:sp3d>
          <a:extLst/>
        </p:spPr>
      </p:pic>
      <p:pic>
        <p:nvPicPr>
          <p:cNvPr id="24" name="Picture 3">
            <a:extLst>
              <a:ext uri="{FF2B5EF4-FFF2-40B4-BE49-F238E27FC236}">
                <a16:creationId xmlns:a16="http://schemas.microsoft.com/office/drawing/2014/main" id="{77AF12F9-DC08-C6AF-C038-1852B18FEC8D}"/>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683774" y="3723746"/>
            <a:ext cx="2136394" cy="1366772"/>
          </a:xfrm>
          <a:prstGeom prst="rect">
            <a:avLst/>
          </a:prstGeom>
          <a:ln>
            <a:noFill/>
          </a:ln>
          <a:effectLst>
            <a:softEdge rad="112500"/>
          </a:effectLst>
          <a:extLst/>
        </p:spPr>
      </p:pic>
    </p:spTree>
    <p:extLst>
      <p:ext uri="{BB962C8B-B14F-4D97-AF65-F5344CB8AC3E}">
        <p14:creationId xmlns:p14="http://schemas.microsoft.com/office/powerpoint/2010/main" val="31837105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492B2-DB77-C5BC-A77A-BC1ED857B164}"/>
              </a:ext>
            </a:extLst>
          </p:cNvPr>
          <p:cNvSpPr>
            <a:spLocks noGrp="1"/>
          </p:cNvSpPr>
          <p:nvPr>
            <p:ph type="title"/>
          </p:nvPr>
        </p:nvSpPr>
        <p:spPr>
          <a:xfrm>
            <a:off x="1651816" y="543756"/>
            <a:ext cx="9812303" cy="1015184"/>
          </a:xfrm>
        </p:spPr>
        <p:txBody>
          <a:bodyPr>
            <a:noAutofit/>
          </a:bodyPr>
          <a:lstStyle/>
          <a:p>
            <a:r>
              <a:rPr lang="en-US" sz="3000" b="1" dirty="0" smtClean="0">
                <a:solidFill>
                  <a:srgbClr val="1045B5"/>
                </a:solidFill>
                <a:latin typeface="Teko Bold" pitchFamily="2" charset="0"/>
                <a:cs typeface="Teko Bold" pitchFamily="2" charset="0"/>
              </a:rPr>
              <a:t>Skill Development and </a:t>
            </a:r>
            <a:r>
              <a:rPr lang="en-US" sz="3000" b="1" dirty="0">
                <a:solidFill>
                  <a:srgbClr val="1045B5"/>
                </a:solidFill>
                <a:latin typeface="Teko Bold" pitchFamily="2" charset="0"/>
                <a:cs typeface="Teko Bold" pitchFamily="2" charset="0"/>
              </a:rPr>
              <a:t>Livelihood </a:t>
            </a:r>
            <a:br>
              <a:rPr lang="en-US" sz="3000" b="1" dirty="0">
                <a:solidFill>
                  <a:srgbClr val="1045B5"/>
                </a:solidFill>
                <a:latin typeface="Teko Bold" pitchFamily="2" charset="0"/>
                <a:cs typeface="Teko Bold" pitchFamily="2" charset="0"/>
              </a:rPr>
            </a:br>
            <a:endParaRPr lang="en-IN" sz="3000" b="1" dirty="0">
              <a:solidFill>
                <a:srgbClr val="1045B5"/>
              </a:solidFill>
              <a:latin typeface="Teko Bold" pitchFamily="2" charset="0"/>
              <a:cs typeface="Teko Bold" pitchFamily="2" charset="0"/>
            </a:endParaRPr>
          </a:p>
        </p:txBody>
      </p:sp>
      <p:sp>
        <p:nvSpPr>
          <p:cNvPr id="14" name="TextBox 13">
            <a:extLst>
              <a:ext uri="{FF2B5EF4-FFF2-40B4-BE49-F238E27FC236}">
                <a16:creationId xmlns:a16="http://schemas.microsoft.com/office/drawing/2014/main" id="{FC1A7A02-616F-AE37-3176-0799FADAF37E}"/>
              </a:ext>
            </a:extLst>
          </p:cNvPr>
          <p:cNvSpPr txBox="1"/>
          <p:nvPr/>
        </p:nvSpPr>
        <p:spPr>
          <a:xfrm>
            <a:off x="896599" y="1225690"/>
            <a:ext cx="8151868" cy="4016484"/>
          </a:xfrm>
          <a:prstGeom prst="rect">
            <a:avLst/>
          </a:prstGeom>
          <a:noFill/>
        </p:spPr>
        <p:txBody>
          <a:bodyPr wrap="square" rtlCol="0">
            <a:spAutoFit/>
          </a:bodyPr>
          <a:lstStyle/>
          <a:p>
            <a:pPr algn="just"/>
            <a:r>
              <a:rPr lang="en-US" sz="2100" dirty="0" smtClean="0">
                <a:latin typeface="Times New Roman" panose="02020603050405020304" pitchFamily="18" charset="0"/>
                <a:cs typeface="Times New Roman" panose="02020603050405020304" pitchFamily="18" charset="0"/>
              </a:rPr>
              <a:t>            HRO </a:t>
            </a:r>
            <a:r>
              <a:rPr lang="en-US" sz="2100" dirty="0">
                <a:latin typeface="Times New Roman" panose="02020603050405020304" pitchFamily="18" charset="0"/>
                <a:cs typeface="Times New Roman" panose="02020603050405020304" pitchFamily="18" charset="0"/>
              </a:rPr>
              <a:t>Nepal recognizes that skills development and livelihood opportunities are vital for fostering self-reliance and enabling individuals to contribute meaningfully to their communities. Our Skills Development and Livelihood Program focuses on equipping marginalized youth with practical vocational skills and entrepreneurship support. This year, we organized specialized trainings </a:t>
            </a:r>
            <a:r>
              <a:rPr lang="en-US" sz="2100" dirty="0" smtClean="0">
                <a:latin typeface="Times New Roman" panose="02020603050405020304" pitchFamily="18" charset="0"/>
                <a:cs typeface="Times New Roman" panose="02020603050405020304" pitchFamily="18" charset="0"/>
              </a:rPr>
              <a:t>on </a:t>
            </a:r>
            <a:r>
              <a:rPr lang="en-US" sz="2100" dirty="0">
                <a:latin typeface="Times New Roman" panose="02020603050405020304" pitchFamily="18" charset="0"/>
                <a:cs typeface="Times New Roman" panose="02020603050405020304" pitchFamily="18" charset="0"/>
              </a:rPr>
              <a:t>Cushion &amp; Soft Doll Making, </a:t>
            </a:r>
            <a:r>
              <a:rPr lang="en-US" sz="2100" dirty="0" smtClean="0">
                <a:latin typeface="Times New Roman" panose="02020603050405020304" pitchFamily="18" charset="0"/>
                <a:cs typeface="Times New Roman" panose="02020603050405020304" pitchFamily="18" charset="0"/>
              </a:rPr>
              <a:t>Mushroom </a:t>
            </a:r>
            <a:r>
              <a:rPr lang="en-US" sz="2100" dirty="0">
                <a:latin typeface="Times New Roman" panose="02020603050405020304" pitchFamily="18" charset="0"/>
                <a:cs typeface="Times New Roman" panose="02020603050405020304" pitchFamily="18" charset="0"/>
              </a:rPr>
              <a:t>farming, </a:t>
            </a:r>
            <a:r>
              <a:rPr lang="en-US" sz="2100" dirty="0" smtClean="0">
                <a:latin typeface="Times New Roman" panose="02020603050405020304" pitchFamily="18" charset="0"/>
                <a:cs typeface="Times New Roman" panose="02020603050405020304" pitchFamily="18" charset="0"/>
              </a:rPr>
              <a:t>and </a:t>
            </a:r>
            <a:r>
              <a:rPr lang="en-US" sz="2100" dirty="0">
                <a:latin typeface="Times New Roman" panose="02020603050405020304" pitchFamily="18" charset="0"/>
                <a:cs typeface="Times New Roman" panose="02020603050405020304" pitchFamily="18" charset="0"/>
              </a:rPr>
              <a:t>house </a:t>
            </a:r>
            <a:r>
              <a:rPr lang="en-US" sz="2100" dirty="0" smtClean="0">
                <a:latin typeface="Times New Roman" panose="02020603050405020304" pitchFamily="18" charset="0"/>
                <a:cs typeface="Times New Roman" panose="02020603050405020304" pitchFamily="18" charset="0"/>
              </a:rPr>
              <a:t>wiring, </a:t>
            </a:r>
            <a:r>
              <a:rPr lang="en-US" sz="2100" dirty="0">
                <a:latin typeface="Times New Roman" panose="02020603050405020304" pitchFamily="18" charset="0"/>
                <a:cs typeface="Times New Roman" panose="02020603050405020304" pitchFamily="18" charset="0"/>
              </a:rPr>
              <a:t>benefiting a total of 60 participants</a:t>
            </a:r>
            <a:r>
              <a:rPr lang="en-US" sz="2100" b="1" dirty="0">
                <a:latin typeface="Times New Roman" panose="02020603050405020304" pitchFamily="18" charset="0"/>
                <a:cs typeface="Times New Roman" panose="02020603050405020304" pitchFamily="18" charset="0"/>
              </a:rPr>
              <a:t>.</a:t>
            </a:r>
            <a:r>
              <a:rPr lang="en-US" sz="2100" dirty="0">
                <a:latin typeface="Times New Roman" panose="02020603050405020304" pitchFamily="18" charset="0"/>
                <a:cs typeface="Times New Roman" panose="02020603050405020304" pitchFamily="18" charset="0"/>
              </a:rPr>
              <a:t> By providing the necessary tools, resources, and guidance, we empowered these individuals to pursue sustainable livelihoods, break the cycle of poverty, and actively participate in their community’s economic growth.</a:t>
            </a:r>
          </a:p>
          <a:p>
            <a:pPr algn="just"/>
            <a:endParaRPr lang="en-IN" sz="24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20926" t="5926" r="21111" b="21111"/>
          <a:stretch/>
        </p:blipFill>
        <p:spPr>
          <a:xfrm>
            <a:off x="787400" y="107650"/>
            <a:ext cx="855789" cy="1077256"/>
          </a:xfrm>
          <a:prstGeom prst="rect">
            <a:avLst/>
          </a:prstGeom>
        </p:spPr>
      </p:pic>
      <p:pic>
        <p:nvPicPr>
          <p:cNvPr id="5" name="image2.jpeg"/>
          <p:cNvPicPr/>
          <p:nvPr/>
        </p:nvPicPr>
        <p:blipFill>
          <a:blip r:embed="rId3" cstate="print"/>
          <a:stretch>
            <a:fillRect/>
          </a:stretch>
        </p:blipFill>
        <p:spPr>
          <a:xfrm>
            <a:off x="9358264" y="2666489"/>
            <a:ext cx="2567662" cy="18288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6"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19251" y="415517"/>
            <a:ext cx="2606675" cy="195421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sp>
        <p:nvSpPr>
          <p:cNvPr id="8" name="Rectangle 7"/>
          <p:cNvSpPr/>
          <p:nvPr/>
        </p:nvSpPr>
        <p:spPr>
          <a:xfrm>
            <a:off x="1764699" y="992770"/>
            <a:ext cx="7119994" cy="96068"/>
          </a:xfrm>
          <a:prstGeom prst="rect">
            <a:avLst/>
          </a:prstGeom>
          <a:gradFill>
            <a:gsLst>
              <a:gs pos="82000">
                <a:schemeClr val="accent1">
                  <a:lumMod val="5000"/>
                  <a:lumOff val="95000"/>
                </a:schemeClr>
              </a:gs>
              <a:gs pos="22000">
                <a:srgbClr val="0087CB"/>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52576" y="5157086"/>
            <a:ext cx="2545640" cy="1539288"/>
          </a:xfrm>
          <a:prstGeom prst="rect">
            <a:avLst/>
          </a:prstGeom>
          <a:ln>
            <a:noFill/>
          </a:ln>
          <a:effectLst>
            <a:outerShdw blurRad="44450" dist="27940" dir="5400000" algn="ctr">
              <a:srgbClr val="000000">
                <a:alpha val="32000"/>
              </a:srgbClr>
            </a:outerShdw>
            <a:softEdge rad="112500"/>
          </a:effectLst>
          <a:scene3d>
            <a:camera prst="orthographicFront">
              <a:rot lat="0" lon="0" rev="0"/>
            </a:camera>
            <a:lightRig rig="balanced" dir="t">
              <a:rot lat="0" lon="0" rev="8700000"/>
            </a:lightRig>
          </a:scene3d>
          <a:sp3d>
            <a:bevelT w="190500" h="38100"/>
          </a:sp3d>
        </p:spPr>
      </p:pic>
      <p:pic>
        <p:nvPicPr>
          <p:cNvPr id="10" name="Picture 2" descr="IMG20211019114520">
            <a:extLst>
              <a:ext uri="{FF2B5EF4-FFF2-40B4-BE49-F238E27FC236}">
                <a16:creationId xmlns:a16="http://schemas.microsoft.com/office/drawing/2014/main" id="{232C2A31-6B2E-29A6-CB2D-D7B56F84202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21188" y="5143438"/>
            <a:ext cx="2616865" cy="1564540"/>
          </a:xfrm>
          <a:prstGeom prst="rect">
            <a:avLst/>
          </a:prstGeom>
          <a:ln>
            <a:noFill/>
          </a:ln>
          <a:effectLst>
            <a:outerShdw blurRad="44450" dist="27940" dir="5400000" algn="ctr">
              <a:srgbClr val="000000">
                <a:alpha val="32000"/>
              </a:srgbClr>
            </a:outerShdw>
            <a:softEdge rad="112500"/>
          </a:effectLst>
          <a:scene3d>
            <a:camera prst="orthographicFront">
              <a:rot lat="0" lon="0" rev="0"/>
            </a:camera>
            <a:lightRig rig="balanced" dir="t">
              <a:rot lat="0" lon="0" rev="8700000"/>
            </a:lightRig>
          </a:scene3d>
          <a:sp3d>
            <a:bevelT w="190500" h="38100"/>
          </a:sp3d>
          <a:extLst/>
        </p:spPr>
      </p:pic>
      <p:pic>
        <p:nvPicPr>
          <p:cNvPr id="11" name="Picture 3" descr="IMG20211216105308">
            <a:extLst>
              <a:ext uri="{FF2B5EF4-FFF2-40B4-BE49-F238E27FC236}">
                <a16:creationId xmlns:a16="http://schemas.microsoft.com/office/drawing/2014/main" id="{B78FDEFC-3DCC-C6DF-3237-F26E372D83D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37780" y="5143438"/>
            <a:ext cx="2250728" cy="1552936"/>
          </a:xfrm>
          <a:prstGeom prst="rect">
            <a:avLst/>
          </a:prstGeom>
          <a:ln>
            <a:noFill/>
          </a:ln>
          <a:effectLst>
            <a:outerShdw blurRad="44450" dist="27940" dir="5400000" algn="ctr">
              <a:srgbClr val="000000">
                <a:alpha val="32000"/>
              </a:srgbClr>
            </a:outerShdw>
            <a:softEdge rad="112500"/>
          </a:effectLst>
          <a:scene3d>
            <a:camera prst="orthographicFront">
              <a:rot lat="0" lon="0" rev="0"/>
            </a:camera>
            <a:lightRig rig="balanced" dir="t">
              <a:rot lat="0" lon="0" rev="8700000"/>
            </a:lightRig>
          </a:scene3d>
          <a:sp3d>
            <a:bevelT w="190500" h="38100"/>
          </a:sp3d>
          <a:extLst/>
        </p:spPr>
      </p:pic>
      <p:pic>
        <p:nvPicPr>
          <p:cNvPr id="12" name="Picture 2">
            <a:extLst>
              <a:ext uri="{FF2B5EF4-FFF2-40B4-BE49-F238E27FC236}">
                <a16:creationId xmlns:a16="http://schemas.microsoft.com/office/drawing/2014/main" id="{95C9239F-55B5-A675-BC17-C303ED7C879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576" y="5143438"/>
            <a:ext cx="2545639" cy="1564540"/>
          </a:xfrm>
          <a:prstGeom prst="rect">
            <a:avLst/>
          </a:prstGeom>
          <a:ln>
            <a:noFill/>
          </a:ln>
          <a:effectLst>
            <a:outerShdw blurRad="44450" dist="27940" dir="5400000" algn="ctr">
              <a:srgbClr val="000000">
                <a:alpha val="32000"/>
              </a:srgbClr>
            </a:outerShdw>
            <a:softEdge rad="112500"/>
          </a:effectLst>
          <a:scene3d>
            <a:camera prst="orthographicFront">
              <a:rot lat="0" lon="0" rev="0"/>
            </a:camera>
            <a:lightRig rig="balanced" dir="t">
              <a:rot lat="0" lon="0" rev="8700000"/>
            </a:lightRig>
          </a:scene3d>
          <a:sp3d>
            <a:bevelT w="190500" h="38100"/>
          </a:sp3d>
          <a:extLst/>
        </p:spPr>
      </p:pic>
      <p:pic>
        <p:nvPicPr>
          <p:cNvPr id="7" name="Picture 3">
            <a:extLst>
              <a:ext uri="{FF2B5EF4-FFF2-40B4-BE49-F238E27FC236}">
                <a16:creationId xmlns:a16="http://schemas.microsoft.com/office/drawing/2014/main" id="{8B05A870-5638-323E-574C-26DBF24696A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388507" y="4792590"/>
            <a:ext cx="2537419" cy="190378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spTree>
    <p:extLst>
      <p:ext uri="{BB962C8B-B14F-4D97-AF65-F5344CB8AC3E}">
        <p14:creationId xmlns:p14="http://schemas.microsoft.com/office/powerpoint/2010/main" val="22092582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FBC0B1-92CA-CA4A-CF9C-664D0199A40C}"/>
              </a:ext>
            </a:extLst>
          </p:cNvPr>
          <p:cNvSpPr txBox="1"/>
          <p:nvPr/>
        </p:nvSpPr>
        <p:spPr>
          <a:xfrm>
            <a:off x="1337885" y="457592"/>
            <a:ext cx="4999417" cy="646331"/>
          </a:xfrm>
          <a:prstGeom prst="rect">
            <a:avLst/>
          </a:prstGeom>
          <a:noFill/>
        </p:spPr>
        <p:txBody>
          <a:bodyPr wrap="square">
            <a:spAutoFit/>
          </a:bodyPr>
          <a:lstStyle/>
          <a:p>
            <a:r>
              <a:rPr lang="en-US" sz="3600" b="1" dirty="0">
                <a:solidFill>
                  <a:srgbClr val="0087CB"/>
                </a:solidFill>
                <a:effectLst/>
                <a:latin typeface="Franklin Gothic Heavy" panose="020B0903020102020204" pitchFamily="34" charset="0"/>
                <a:ea typeface="Calibri" panose="020F0502020204030204" pitchFamily="34" charset="0"/>
                <a:cs typeface="Teko SemiBold" pitchFamily="2" charset="0"/>
              </a:rPr>
              <a:t>Seasonal</a:t>
            </a:r>
            <a:r>
              <a:rPr lang="en-US" sz="3200" b="1" dirty="0">
                <a:solidFill>
                  <a:srgbClr val="0087CB"/>
                </a:solidFill>
                <a:effectLst/>
                <a:latin typeface="Franklin Gothic Heavy" panose="020B0903020102020204" pitchFamily="34" charset="0"/>
                <a:ea typeface="Calibri" panose="020F0502020204030204" pitchFamily="34" charset="0"/>
                <a:cs typeface="Teko SemiBold" pitchFamily="2" charset="0"/>
              </a:rPr>
              <a:t> </a:t>
            </a:r>
            <a:r>
              <a:rPr lang="en-US" sz="3200" b="1" dirty="0" smtClean="0">
                <a:solidFill>
                  <a:srgbClr val="0087CB"/>
                </a:solidFill>
                <a:effectLst/>
                <a:latin typeface="Franklin Gothic Heavy" panose="020B0903020102020204" pitchFamily="34" charset="0"/>
                <a:ea typeface="Calibri" panose="020F0502020204030204" pitchFamily="34" charset="0"/>
                <a:cs typeface="Teko SemiBold" pitchFamily="2" charset="0"/>
              </a:rPr>
              <a:t>Projects</a:t>
            </a:r>
            <a:endParaRPr lang="en-IN" sz="3200" dirty="0">
              <a:solidFill>
                <a:srgbClr val="0087CB"/>
              </a:solidFill>
              <a:latin typeface="Franklin Gothic Heavy" panose="020B0903020102020204" pitchFamily="34" charset="0"/>
              <a:cs typeface="Teko SemiBold" pitchFamily="2" charset="0"/>
            </a:endParaRPr>
          </a:p>
        </p:txBody>
      </p:sp>
      <p:pic>
        <p:nvPicPr>
          <p:cNvPr id="7" name="Graphic 6" descr="Daily calendar">
            <a:extLst>
              <a:ext uri="{FF2B5EF4-FFF2-40B4-BE49-F238E27FC236}">
                <a16:creationId xmlns:a16="http://schemas.microsoft.com/office/drawing/2014/main" id="{C1A925CB-86B2-3D2F-D55F-A561F59B209A}"/>
              </a:ext>
            </a:extLst>
          </p:cNvPr>
          <p:cNvPicPr>
            <a:picLocks noChangeAspect="1"/>
          </p:cNvPicPr>
          <p:nvPr/>
        </p:nvPicPr>
        <p:blipFill>
          <a:blip r:embed="rId2">
            <a:duotone>
              <a:schemeClr val="accent2">
                <a:shade val="45000"/>
                <a:satMod val="135000"/>
              </a:schemeClr>
              <a:prstClr val="white"/>
            </a:duotone>
            <a:extLst>
              <a:ext uri="{96DAC541-7B7A-43D3-8B79-37D633B846F1}">
                <asvg:svgBlip xmlns="" xmlns:asvg="http://schemas.microsoft.com/office/drawing/2016/SVG/main" r:embed="rId3"/>
              </a:ext>
            </a:extLst>
          </a:blip>
          <a:stretch>
            <a:fillRect/>
          </a:stretch>
        </p:blipFill>
        <p:spPr>
          <a:xfrm>
            <a:off x="421751" y="278240"/>
            <a:ext cx="954232" cy="954232"/>
          </a:xfrm>
          <a:prstGeom prst="rect">
            <a:avLst/>
          </a:prstGeom>
        </p:spPr>
      </p:pic>
      <p:sp>
        <p:nvSpPr>
          <p:cNvPr id="11" name="TextBox 10">
            <a:extLst>
              <a:ext uri="{FF2B5EF4-FFF2-40B4-BE49-F238E27FC236}">
                <a16:creationId xmlns:a16="http://schemas.microsoft.com/office/drawing/2014/main" id="{9A3C085B-A0FF-14E0-D4B2-F288FD891FCB}"/>
              </a:ext>
            </a:extLst>
          </p:cNvPr>
          <p:cNvSpPr txBox="1"/>
          <p:nvPr/>
        </p:nvSpPr>
        <p:spPr>
          <a:xfrm>
            <a:off x="329435" y="1237055"/>
            <a:ext cx="5120821" cy="2062103"/>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H</a:t>
            </a:r>
            <a:r>
              <a:rPr lang="en-US" dirty="0">
                <a:latin typeface="Times New Roman" panose="02020603050405020304" pitchFamily="18" charset="0"/>
                <a:cs typeface="Times New Roman" panose="02020603050405020304" pitchFamily="18" charset="0"/>
              </a:rPr>
              <a:t>RO Nepal continues to respond to urgent needs through its seasonal projects, providing timely relief and support during natural disasters, crises, and periods of hardship. These initiatives play a vital role in alleviating suffering and restoring dignity among vulnerable populations.</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5DE929BF-51EE-C5DE-C8AB-292F62DF9B78}"/>
              </a:ext>
            </a:extLst>
          </p:cNvPr>
          <p:cNvSpPr txBox="1"/>
          <p:nvPr/>
        </p:nvSpPr>
        <p:spPr>
          <a:xfrm>
            <a:off x="267992" y="2991132"/>
            <a:ext cx="7511232" cy="2339102"/>
          </a:xfrm>
          <a:prstGeom prst="rect">
            <a:avLst/>
          </a:prstGeom>
          <a:noFill/>
        </p:spPr>
        <p:txBody>
          <a:bodyPr wrap="square" rtlCol="0">
            <a:spAutoFit/>
          </a:bodyPr>
          <a:lstStyle/>
          <a:p>
            <a:pPr algn="just"/>
            <a:r>
              <a:rPr lang="en-US" dirty="0">
                <a:solidFill>
                  <a:srgbClr val="0087CB"/>
                </a:solidFill>
                <a:latin typeface="Times New Roman" panose="02020603050405020304" pitchFamily="18" charset="0"/>
                <a:cs typeface="Times New Roman" panose="02020603050405020304" pitchFamily="18" charset="0"/>
              </a:rPr>
              <a:t>During the year, HRO Nepal successfully implemented key seasonal initiatives, including the Ramadan Food Basket and </a:t>
            </a:r>
            <a:r>
              <a:rPr lang="en-US" dirty="0" err="1">
                <a:solidFill>
                  <a:srgbClr val="0087CB"/>
                </a:solidFill>
                <a:latin typeface="Times New Roman" panose="02020603050405020304" pitchFamily="18" charset="0"/>
                <a:cs typeface="Times New Roman" panose="02020603050405020304" pitchFamily="18" charset="0"/>
              </a:rPr>
              <a:t>Iftar</a:t>
            </a:r>
            <a:r>
              <a:rPr lang="en-US" dirty="0">
                <a:solidFill>
                  <a:srgbClr val="0087CB"/>
                </a:solidFill>
                <a:latin typeface="Times New Roman" panose="02020603050405020304" pitchFamily="18" charset="0"/>
                <a:cs typeface="Times New Roman" panose="02020603050405020304" pitchFamily="18" charset="0"/>
              </a:rPr>
              <a:t> Meals Program</a:t>
            </a:r>
            <a:r>
              <a:rPr lang="en-US" b="1" dirty="0">
                <a:solidFill>
                  <a:srgbClr val="0087CB"/>
                </a:solidFill>
                <a:latin typeface="Times New Roman" panose="02020603050405020304" pitchFamily="18" charset="0"/>
                <a:cs typeface="Times New Roman" panose="02020603050405020304" pitchFamily="18" charset="0"/>
              </a:rPr>
              <a:t>,</a:t>
            </a:r>
            <a:r>
              <a:rPr lang="en-US" dirty="0">
                <a:solidFill>
                  <a:srgbClr val="0087CB"/>
                </a:solidFill>
                <a:latin typeface="Times New Roman" panose="02020603050405020304" pitchFamily="18" charset="0"/>
                <a:cs typeface="Times New Roman" panose="02020603050405020304" pitchFamily="18" charset="0"/>
              </a:rPr>
              <a:t> providing essential food packages to impoverished families and orphaned children across multiple regions. These programs </a:t>
            </a:r>
            <a:r>
              <a:rPr lang="en-US" dirty="0">
                <a:solidFill>
                  <a:srgbClr val="00B0F0"/>
                </a:solidFill>
                <a:latin typeface="Times New Roman" panose="02020603050405020304" pitchFamily="18" charset="0"/>
                <a:cs typeface="Times New Roman" panose="02020603050405020304" pitchFamily="18" charset="0"/>
              </a:rPr>
              <a:t>ensured that the holy month of Ramadan was observed with dignity, adequate nourishment, and a spirit of communal care. In total, </a:t>
            </a:r>
            <a:r>
              <a:rPr lang="en-US" dirty="0" smtClean="0">
                <a:solidFill>
                  <a:srgbClr val="00B0F0"/>
                </a:solidFill>
                <a:latin typeface="Times New Roman" panose="02020603050405020304" pitchFamily="18" charset="0"/>
                <a:cs typeface="Times New Roman" panose="02020603050405020304" pitchFamily="18" charset="0"/>
              </a:rPr>
              <a:t>3,115 </a:t>
            </a:r>
            <a:r>
              <a:rPr lang="en-US" dirty="0">
                <a:solidFill>
                  <a:srgbClr val="00B0F0"/>
                </a:solidFill>
                <a:latin typeface="Times New Roman" panose="02020603050405020304" pitchFamily="18" charset="0"/>
                <a:cs typeface="Times New Roman" panose="02020603050405020304" pitchFamily="18" charset="0"/>
              </a:rPr>
              <a:t>beneficiaries—including orphans, widows, and vulnerable families—were supported through these efforts.</a:t>
            </a:r>
          </a:p>
          <a:p>
            <a:pPr algn="just"/>
            <a:endParaRPr lang="en-IN" sz="2000" dirty="0">
              <a:solidFill>
                <a:srgbClr val="00B0F0"/>
              </a:solidFill>
              <a:latin typeface="Times New Roman" panose="02020603050405020304" pitchFamily="18" charset="0"/>
              <a:cs typeface="Times New Roman" panose="02020603050405020304" pitchFamily="18" charset="0"/>
            </a:endParaRPr>
          </a:p>
        </p:txBody>
      </p:sp>
      <p:pic>
        <p:nvPicPr>
          <p:cNvPr id="10"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16553" y="334760"/>
            <a:ext cx="3588760" cy="1899828"/>
          </a:xfrm>
          <a:prstGeom prst="rect">
            <a:avLst/>
          </a:prstGeom>
          <a:solidFill>
            <a:srgbClr val="FFFFFF">
              <a:shade val="85000"/>
            </a:srgbClr>
          </a:solidFill>
          <a:ln w="190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pic>
      <p:pic>
        <p:nvPicPr>
          <p:cNvPr id="13" name="Picture 2" descr="IMG2021121616371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98613" y="2478336"/>
            <a:ext cx="3606699" cy="1948203"/>
          </a:xfrm>
          <a:prstGeom prst="rect">
            <a:avLst/>
          </a:prstGeom>
          <a:solidFill>
            <a:srgbClr val="FFFFFF">
              <a:shade val="85000"/>
            </a:srgbClr>
          </a:solidFill>
          <a:ln w="190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pic>
      <p:sp>
        <p:nvSpPr>
          <p:cNvPr id="9" name="Rectangle 8"/>
          <p:cNvSpPr/>
          <p:nvPr/>
        </p:nvSpPr>
        <p:spPr>
          <a:xfrm>
            <a:off x="1464442" y="1047361"/>
            <a:ext cx="4294921" cy="115410"/>
          </a:xfrm>
          <a:prstGeom prst="rect">
            <a:avLst/>
          </a:prstGeom>
          <a:gradFill>
            <a:gsLst>
              <a:gs pos="82000">
                <a:schemeClr val="accent1">
                  <a:lumMod val="5000"/>
                  <a:lumOff val="95000"/>
                </a:schemeClr>
              </a:gs>
              <a:gs pos="22000">
                <a:srgbClr val="0087CB"/>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3" descr="IMG2021121609400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40920" y="193983"/>
            <a:ext cx="2333837" cy="2838093"/>
          </a:xfrm>
          <a:prstGeom prst="rect">
            <a:avLst/>
          </a:prstGeom>
          <a:ln>
            <a:noFill/>
          </a:ln>
          <a:effectLst>
            <a:softEdge rad="112500"/>
          </a:effectLst>
          <a:extLst/>
        </p:spPr>
      </p:pic>
      <p:pic>
        <p:nvPicPr>
          <p:cNvPr id="15" name="Picture 14">
            <a:extLst>
              <a:ext uri="{FF2B5EF4-FFF2-40B4-BE49-F238E27FC236}">
                <a16:creationId xmlns:a16="http://schemas.microsoft.com/office/drawing/2014/main" id="{AEF7F95C-178F-CF59-FA4F-02772467A3B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26078" y="5199059"/>
            <a:ext cx="2048912" cy="1455910"/>
          </a:xfrm>
          <a:prstGeom prst="rect">
            <a:avLst/>
          </a:prstGeom>
          <a:ln>
            <a:noFill/>
          </a:ln>
          <a:effectLst>
            <a:outerShdw blurRad="44450" dist="27940" dir="5400000" algn="ctr">
              <a:srgbClr val="000000">
                <a:alpha val="32000"/>
              </a:srgbClr>
            </a:outerShdw>
            <a:softEdge rad="112500"/>
          </a:effectLst>
          <a:scene3d>
            <a:camera prst="orthographicFront">
              <a:rot lat="0" lon="0" rev="0"/>
            </a:camera>
            <a:lightRig rig="balanced" dir="t">
              <a:rot lat="0" lon="0" rev="8700000"/>
            </a:lightRig>
          </a:scene3d>
          <a:sp3d>
            <a:bevelT w="190500" h="38100"/>
          </a:sp3d>
        </p:spPr>
      </p:pic>
      <p:pic>
        <p:nvPicPr>
          <p:cNvPr id="16" name="Picture 15">
            <a:extLst>
              <a:ext uri="{FF2B5EF4-FFF2-40B4-BE49-F238E27FC236}">
                <a16:creationId xmlns:a16="http://schemas.microsoft.com/office/drawing/2014/main" id="{0043EA50-C5B6-5D55-8133-71269116FE4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64881" y="5199059"/>
            <a:ext cx="2048912" cy="1455910"/>
          </a:xfrm>
          <a:prstGeom prst="rect">
            <a:avLst/>
          </a:prstGeom>
          <a:ln>
            <a:noFill/>
          </a:ln>
          <a:effectLst>
            <a:outerShdw blurRad="44450" dist="27940" dir="5400000" algn="ctr">
              <a:srgbClr val="000000">
                <a:alpha val="32000"/>
              </a:srgbClr>
            </a:outerShdw>
            <a:softEdge rad="112500"/>
          </a:effectLst>
          <a:scene3d>
            <a:camera prst="orthographicFront">
              <a:rot lat="0" lon="0" rev="0"/>
            </a:camera>
            <a:lightRig rig="balanced" dir="t">
              <a:rot lat="0" lon="0" rev="8700000"/>
            </a:lightRig>
          </a:scene3d>
          <a:sp3d>
            <a:bevelT w="190500" h="38100"/>
          </a:sp3d>
        </p:spPr>
      </p:pic>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70234" y="5199059"/>
            <a:ext cx="2003985" cy="1455910"/>
          </a:xfrm>
          <a:prstGeom prst="rect">
            <a:avLst/>
          </a:prstGeom>
          <a:ln>
            <a:noFill/>
          </a:ln>
          <a:effectLst>
            <a:outerShdw blurRad="44450" dist="27940" dir="5400000" algn="ctr">
              <a:srgbClr val="000000">
                <a:alpha val="32000"/>
              </a:srgbClr>
            </a:outerShdw>
            <a:softEdge rad="112500"/>
          </a:effectLst>
          <a:scene3d>
            <a:camera prst="orthographicFront">
              <a:rot lat="0" lon="0" rev="0"/>
            </a:camera>
            <a:lightRig rig="balanced" dir="t">
              <a:rot lat="0" lon="0" rev="8700000"/>
            </a:lightRig>
          </a:scene3d>
          <a:sp3d>
            <a:bevelT w="190500" h="38100"/>
          </a:sp3d>
        </p:spPr>
      </p:pic>
      <p:pic>
        <p:nvPicPr>
          <p:cNvPr id="18" name="Picture 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2875" y="5199059"/>
            <a:ext cx="2003985" cy="1455910"/>
          </a:xfrm>
          <a:prstGeom prst="rect">
            <a:avLst/>
          </a:prstGeom>
          <a:ln>
            <a:noFill/>
          </a:ln>
          <a:effectLst>
            <a:outerShdw blurRad="44450" dist="27940" dir="5400000" algn="ctr">
              <a:srgbClr val="000000">
                <a:alpha val="32000"/>
              </a:srgbClr>
            </a:outerShdw>
            <a:softEdge rad="112500"/>
          </a:effectLst>
          <a:scene3d>
            <a:camera prst="orthographicFront">
              <a:rot lat="0" lon="0" rev="0"/>
            </a:camera>
            <a:lightRig rig="balanced" dir="t">
              <a:rot lat="0" lon="0" rev="8700000"/>
            </a:lightRig>
          </a:scene3d>
          <a:sp3d>
            <a:bevelT w="190500" h="38100"/>
          </a:sp3d>
        </p:spPr>
      </p:pic>
      <p:pic>
        <p:nvPicPr>
          <p:cNvPr id="20" name="Picture 19">
            <a:extLst>
              <a:ext uri="{FF2B5EF4-FFF2-40B4-BE49-F238E27FC236}">
                <a16:creationId xmlns:a16="http://schemas.microsoft.com/office/drawing/2014/main" id="{1EE6F9FB-5BAB-CDC7-9D47-4B810193682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02905" y="4599293"/>
            <a:ext cx="3602408" cy="2045839"/>
          </a:xfrm>
          <a:prstGeom prst="rect">
            <a:avLst/>
          </a:prstGeom>
          <a:solidFill>
            <a:srgbClr val="FFFFFF">
              <a:shade val="85000"/>
            </a:srgbClr>
          </a:solidFill>
          <a:ln w="190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21982868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C65716-2CD3-7280-FBF7-F24183020944}"/>
              </a:ext>
            </a:extLst>
          </p:cNvPr>
          <p:cNvSpPr txBox="1"/>
          <p:nvPr/>
        </p:nvSpPr>
        <p:spPr>
          <a:xfrm>
            <a:off x="66638" y="424648"/>
            <a:ext cx="7917299" cy="4509440"/>
          </a:xfrm>
          <a:prstGeom prst="rect">
            <a:avLst/>
          </a:prstGeom>
          <a:noFill/>
        </p:spPr>
        <p:txBody>
          <a:bodyPr wrap="square">
            <a:spAutoFit/>
          </a:bodyPr>
          <a:lstStyle/>
          <a:p>
            <a:pPr marL="400050" algn="justLow">
              <a:lnSpc>
                <a:spcPct val="115000"/>
              </a:lnSpc>
              <a:spcAft>
                <a:spcPts val="800"/>
              </a:spcAft>
            </a:pPr>
            <a:r>
              <a:rPr lang="en-US" sz="2000" kern="0" dirty="0">
                <a:effectLst/>
                <a:latin typeface="Times New Roman" panose="02020603050405020304" pitchFamily="18" charset="0"/>
                <a:ea typeface="Times New Roman" panose="02020603050405020304" pitchFamily="18" charset="0"/>
                <a:cs typeface="Times New Roman" panose="02020603050405020304" pitchFamily="18" charset="0"/>
              </a:rPr>
              <a:t>In addition, the </a:t>
            </a:r>
            <a:r>
              <a:rPr lang="en-US" sz="2000" b="1" kern="0" dirty="0">
                <a:solidFill>
                  <a:srgbClr val="0087CB"/>
                </a:solidFill>
                <a:effectLst/>
                <a:latin typeface="Times New Roman" panose="02020603050405020304" pitchFamily="18" charset="0"/>
                <a:ea typeface="Times New Roman" panose="02020603050405020304" pitchFamily="18" charset="0"/>
                <a:cs typeface="Times New Roman" panose="02020603050405020304" pitchFamily="18" charset="0"/>
              </a:rPr>
              <a:t>Qurbani Meat Distribution Program</a:t>
            </a:r>
            <a:r>
              <a:rPr lang="en-US" sz="2000" kern="0" dirty="0">
                <a:solidFill>
                  <a:srgbClr val="80008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0" dirty="0">
                <a:effectLst/>
                <a:latin typeface="Times New Roman" panose="02020603050405020304" pitchFamily="18" charset="0"/>
                <a:ea typeface="Times New Roman" panose="02020603050405020304" pitchFamily="18" charset="0"/>
                <a:cs typeface="Times New Roman" panose="02020603050405020304" pitchFamily="18" charset="0"/>
              </a:rPr>
              <a:t>brought joy and nutritional support to underprivileged families during the Eid al-Adha celebration. Freshly slaughtered Qurbani meat was distributed to those in need, helping them partake in the religious occasion with dignity and inclusion. </a:t>
            </a:r>
            <a:r>
              <a:rPr lang="en-US" sz="2000" dirty="0">
                <a:latin typeface="Times New Roman" panose="02020603050405020304" pitchFamily="18" charset="0"/>
                <a:cs typeface="Times New Roman" panose="02020603050405020304" pitchFamily="18" charset="0"/>
              </a:rPr>
              <a:t>A total of </a:t>
            </a:r>
            <a:r>
              <a:rPr lang="en-US" sz="2000" dirty="0" smtClean="0">
                <a:latin typeface="Times New Roman" panose="02020603050405020304" pitchFamily="18" charset="0"/>
                <a:cs typeface="Times New Roman" panose="02020603050405020304" pitchFamily="18" charset="0"/>
              </a:rPr>
              <a:t>(6,835</a:t>
            </a:r>
            <a:r>
              <a:rPr lang="en-US" sz="2000" dirty="0">
                <a:latin typeface="Times New Roman" panose="02020603050405020304" pitchFamily="18" charset="0"/>
                <a:cs typeface="Times New Roman" panose="02020603050405020304" pitchFamily="18" charset="0"/>
              </a:rPr>
              <a:t>) individuals benefited from seasonal Projects.</a:t>
            </a:r>
            <a:endParaRPr lang="en-US" sz="2000"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400050" algn="justLow">
              <a:lnSpc>
                <a:spcPct val="115000"/>
              </a:lnSpc>
              <a:spcAft>
                <a:spcPts val="800"/>
              </a:spcAft>
            </a:pPr>
            <a:r>
              <a:rPr lang="en-US" sz="2000" dirty="0" smtClean="0">
                <a:latin typeface="Times New Roman" panose="02020603050405020304" pitchFamily="18" charset="0"/>
                <a:cs typeface="Times New Roman" panose="02020603050405020304" pitchFamily="18" charset="0"/>
              </a:rPr>
              <a:t>Through </a:t>
            </a:r>
            <a:r>
              <a:rPr lang="en-US" sz="2000" dirty="0">
                <a:latin typeface="Times New Roman" panose="02020603050405020304" pitchFamily="18" charset="0"/>
                <a:cs typeface="Times New Roman" panose="02020603050405020304" pitchFamily="18" charset="0"/>
              </a:rPr>
              <a:t>these seasonal efforts, HRO Nepal remains committed to standing with communities in times of need—offering hope, relief, and solidarity. We invite our partners and supporters to continue joining hands with us in transforming lives and building resilience across Nepal.</a:t>
            </a:r>
            <a:endParaRPr lang="en-IN" sz="2000" dirty="0">
              <a:latin typeface="Times New Roman" panose="02020603050405020304" pitchFamily="18" charset="0"/>
              <a:cs typeface="Times New Roman" panose="02020603050405020304" pitchFamily="18" charset="0"/>
            </a:endParaRPr>
          </a:p>
          <a:p>
            <a:pPr marL="400050" algn="justLow">
              <a:lnSpc>
                <a:spcPct val="115000"/>
              </a:lnSpc>
              <a:spcAft>
                <a:spcPts val="800"/>
              </a:spcAft>
            </a:pP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57935" y="147386"/>
            <a:ext cx="3718514" cy="1613173"/>
          </a:xfrm>
          <a:prstGeom prst="rect">
            <a:avLst/>
          </a:prstGeom>
          <a:solidFill>
            <a:srgbClr val="FFFFFF">
              <a:shade val="85000"/>
            </a:srgbClr>
          </a:solidFill>
          <a:ln w="190500" cap="rnd">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pic>
      <p:grpSp>
        <p:nvGrpSpPr>
          <p:cNvPr id="8" name="Group 7"/>
          <p:cNvGrpSpPr/>
          <p:nvPr/>
        </p:nvGrpSpPr>
        <p:grpSpPr>
          <a:xfrm>
            <a:off x="9818730" y="5186151"/>
            <a:ext cx="2205283" cy="1514900"/>
            <a:chOff x="10617626" y="109184"/>
            <a:chExt cx="1392740" cy="1132764"/>
          </a:xfrm>
        </p:grpSpPr>
        <p:sp>
          <p:nvSpPr>
            <p:cNvPr id="9" name="Isosceles Triangle 8"/>
            <p:cNvSpPr/>
            <p:nvPr/>
          </p:nvSpPr>
          <p:spPr>
            <a:xfrm>
              <a:off x="10822676" y="109184"/>
              <a:ext cx="1187690" cy="996284"/>
            </a:xfrm>
            <a:prstGeom prst="triangl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Isosceles Triangle 9"/>
            <p:cNvSpPr/>
            <p:nvPr/>
          </p:nvSpPr>
          <p:spPr>
            <a:xfrm>
              <a:off x="10617626" y="245664"/>
              <a:ext cx="1187690" cy="996284"/>
            </a:xfrm>
            <a:prstGeom prst="triangle">
              <a:avLst/>
            </a:prstGeom>
            <a:solidFill>
              <a:srgbClr val="66CBF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89949" y="5196194"/>
            <a:ext cx="2183476" cy="1515853"/>
          </a:xfrm>
          <a:prstGeom prst="rect">
            <a:avLst/>
          </a:prstGeom>
          <a:ln>
            <a:noFill/>
          </a:ln>
          <a:effectLst>
            <a:outerShdw blurRad="44450" dist="27940" dir="5400000" algn="ctr">
              <a:srgbClr val="000000">
                <a:alpha val="32000"/>
              </a:srgbClr>
            </a:outerShdw>
            <a:softEdge rad="112500"/>
          </a:effectLst>
          <a:scene3d>
            <a:camera prst="orthographicFront">
              <a:rot lat="0" lon="0" rev="0"/>
            </a:camera>
            <a:lightRig rig="balanced" dir="t">
              <a:rot lat="0" lon="0" rev="8700000"/>
            </a:lightRig>
          </a:scene3d>
          <a:sp3d>
            <a:bevelT w="190500" h="38100"/>
          </a:sp3d>
          <a:extLst/>
        </p:spPr>
      </p:pic>
      <p:pic>
        <p:nvPicPr>
          <p:cNvPr id="1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01722" y="5195046"/>
            <a:ext cx="2265974" cy="1517001"/>
          </a:xfrm>
          <a:prstGeom prst="rect">
            <a:avLst/>
          </a:prstGeom>
          <a:ln>
            <a:noFill/>
          </a:ln>
          <a:effectLst>
            <a:outerShdw blurRad="44450" dist="27940" dir="5400000" algn="ctr">
              <a:srgbClr val="000000">
                <a:alpha val="32000"/>
              </a:srgbClr>
            </a:outerShdw>
            <a:softEdge rad="112500"/>
          </a:effectLst>
          <a:scene3d>
            <a:camera prst="orthographicFront">
              <a:rot lat="0" lon="0" rev="0"/>
            </a:camera>
            <a:lightRig rig="balanced" dir="t">
              <a:rot lat="0" lon="0" rev="8700000"/>
            </a:lightRig>
          </a:scene3d>
          <a:sp3d>
            <a:bevelT w="190500" h="38100"/>
          </a:sp3d>
          <a:extLst/>
        </p:spPr>
      </p:pic>
      <p:pic>
        <p:nvPicPr>
          <p:cNvPr id="13" name="Picture 4" descr="IMG2021072117545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2202" y="5219149"/>
            <a:ext cx="2183476" cy="1492898"/>
          </a:xfrm>
          <a:prstGeom prst="rect">
            <a:avLst/>
          </a:prstGeom>
          <a:ln>
            <a:noFill/>
          </a:ln>
          <a:effectLst>
            <a:outerShdw blurRad="44450" dist="27940" dir="5400000" algn="ctr">
              <a:srgbClr val="000000">
                <a:alpha val="32000"/>
              </a:srgbClr>
            </a:outerShdw>
            <a:softEdge rad="112500"/>
          </a:effectLst>
          <a:scene3d>
            <a:camera prst="orthographicFront">
              <a:rot lat="0" lon="0" rev="0"/>
            </a:camera>
            <a:lightRig rig="balanced" dir="t">
              <a:rot lat="0" lon="0" rev="8700000"/>
            </a:lightRig>
          </a:scene3d>
          <a:sp3d>
            <a:bevelT w="190500" h="38100"/>
          </a:sp3d>
          <a:extLst/>
        </p:spPr>
      </p:pic>
      <p:pic>
        <p:nvPicPr>
          <p:cNvPr id="14" name="Picture 5" descr="IMG2021072117342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13323" y="5211789"/>
            <a:ext cx="2265974" cy="1492898"/>
          </a:xfrm>
          <a:prstGeom prst="rect">
            <a:avLst/>
          </a:prstGeom>
          <a:ln>
            <a:noFill/>
          </a:ln>
          <a:effectLst>
            <a:outerShdw blurRad="44450" dist="27940" dir="5400000" algn="ctr">
              <a:srgbClr val="000000">
                <a:alpha val="32000"/>
              </a:srgbClr>
            </a:outerShdw>
            <a:softEdge rad="112500"/>
          </a:effectLst>
          <a:scene3d>
            <a:camera prst="orthographicFront">
              <a:rot lat="0" lon="0" rev="0"/>
            </a:camera>
            <a:lightRig rig="balanced" dir="t">
              <a:rot lat="0" lon="0" rev="8700000"/>
            </a:lightRig>
          </a:scene3d>
          <a:sp3d>
            <a:bevelT w="190500" h="38100"/>
          </a:sp3d>
          <a:extLst/>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97110" y="5205501"/>
            <a:ext cx="2554200" cy="1492898"/>
          </a:xfrm>
          <a:prstGeom prst="rect">
            <a:avLst/>
          </a:prstGeom>
          <a:ln>
            <a:noFill/>
          </a:ln>
          <a:effectLst>
            <a:outerShdw blurRad="44450" dist="27940" dir="5400000" algn="ctr">
              <a:srgbClr val="000000">
                <a:alpha val="32000"/>
              </a:srgbClr>
            </a:outerShdw>
            <a:softEdge rad="112500"/>
          </a:effectLst>
          <a:scene3d>
            <a:camera prst="orthographicFront">
              <a:rot lat="0" lon="0" rev="0"/>
            </a:camera>
            <a:lightRig rig="balanced" dir="t">
              <a:rot lat="0" lon="0" rev="8700000"/>
            </a:lightRig>
          </a:scene3d>
          <a:sp3d>
            <a:bevelT w="190500" h="38100"/>
          </a:sp3d>
        </p:spPr>
      </p:pic>
      <p:pic>
        <p:nvPicPr>
          <p:cNvPr id="16" name="Picture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57936" y="1828560"/>
            <a:ext cx="3718514" cy="1706201"/>
          </a:xfrm>
          <a:prstGeom prst="rect">
            <a:avLst/>
          </a:prstGeom>
          <a:ln>
            <a:noFill/>
          </a:ln>
          <a:effectLst>
            <a:outerShdw blurRad="44450" dist="27940" dir="5400000" algn="ctr">
              <a:srgbClr val="000000">
                <a:alpha val="32000"/>
              </a:srgbClr>
            </a:outerShdw>
            <a:softEdge rad="112500"/>
          </a:effectLst>
          <a:scene3d>
            <a:camera prst="orthographicFront">
              <a:rot lat="0" lon="0" rev="0"/>
            </a:camera>
            <a:lightRig rig="balanced" dir="t">
              <a:rot lat="0" lon="0" rev="8700000"/>
            </a:lightRig>
          </a:scene3d>
          <a:sp3d>
            <a:bevelT w="190500" h="38100"/>
          </a:sp3d>
        </p:spPr>
      </p:pic>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57936" y="3589379"/>
            <a:ext cx="3718514" cy="1364755"/>
          </a:xfrm>
          <a:prstGeom prst="rect">
            <a:avLst/>
          </a:prstGeom>
          <a:ln>
            <a:noFill/>
          </a:ln>
          <a:effectLst>
            <a:outerShdw blurRad="44450" dist="27940" dir="5400000" algn="ctr">
              <a:srgbClr val="000000">
                <a:alpha val="32000"/>
              </a:srgbClr>
            </a:outerShdw>
            <a:softEdge rad="112500"/>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153472430"/>
      </p:ext>
    </p:extLst>
  </p:cSld>
  <p:clrMapOvr>
    <a:masterClrMapping/>
  </p:clrMapOvr>
  <p:transition spd="slow">
    <p:cove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FBC0B1-92CA-CA4A-CF9C-664D0199A40C}"/>
              </a:ext>
            </a:extLst>
          </p:cNvPr>
          <p:cNvSpPr txBox="1"/>
          <p:nvPr/>
        </p:nvSpPr>
        <p:spPr>
          <a:xfrm>
            <a:off x="1092200" y="229164"/>
            <a:ext cx="3444517" cy="769441"/>
          </a:xfrm>
          <a:prstGeom prst="rect">
            <a:avLst/>
          </a:prstGeom>
          <a:noFill/>
        </p:spPr>
        <p:txBody>
          <a:bodyPr wrap="square">
            <a:spAutoFit/>
          </a:bodyPr>
          <a:lstStyle/>
          <a:p>
            <a:r>
              <a:rPr lang="en-US" sz="4400" b="1" dirty="0">
                <a:solidFill>
                  <a:srgbClr val="0087CB"/>
                </a:solidFill>
                <a:effectLst/>
                <a:latin typeface="Teko Bold" pitchFamily="2" charset="0"/>
                <a:ea typeface="Calibri" panose="020F0502020204030204" pitchFamily="34" charset="0"/>
                <a:cs typeface="Teko Bold" pitchFamily="2" charset="0"/>
              </a:rPr>
              <a:t>Health Care</a:t>
            </a:r>
            <a:endParaRPr lang="en-IN" sz="4000" dirty="0">
              <a:solidFill>
                <a:srgbClr val="0087CB"/>
              </a:solidFill>
              <a:latin typeface="Teko Bold" pitchFamily="2" charset="0"/>
              <a:cs typeface="Teko Bold" pitchFamily="2" charset="0"/>
            </a:endParaRPr>
          </a:p>
        </p:txBody>
      </p:sp>
      <p:pic>
        <p:nvPicPr>
          <p:cNvPr id="7" name="Graphic 6" descr="Daily calendar">
            <a:extLst>
              <a:ext uri="{FF2B5EF4-FFF2-40B4-BE49-F238E27FC236}">
                <a16:creationId xmlns:a16="http://schemas.microsoft.com/office/drawing/2014/main" id="{C1A925CB-86B2-3D2F-D55F-A561F59B209A}"/>
              </a:ext>
            </a:extLst>
          </p:cNvPr>
          <p:cNvPicPr>
            <a:picLocks noChangeAspect="1"/>
          </p:cNvPicPr>
          <p:nvPr/>
        </p:nvPicPr>
        <p:blipFill>
          <a:blip r:embed="rId2">
            <a:duotone>
              <a:schemeClr val="accent2">
                <a:shade val="45000"/>
                <a:satMod val="135000"/>
              </a:schemeClr>
              <a:prstClr val="white"/>
            </a:duotone>
            <a:extLst>
              <a:ext uri="{96DAC541-7B7A-43D3-8B79-37D633B846F1}">
                <asvg:svgBlip xmlns="" xmlns:asvg="http://schemas.microsoft.com/office/drawing/2016/SVG/main" r:embed="rId3"/>
              </a:ext>
            </a:extLst>
          </a:blip>
          <a:stretch>
            <a:fillRect/>
          </a:stretch>
        </p:blipFill>
        <p:spPr>
          <a:xfrm>
            <a:off x="243930" y="99534"/>
            <a:ext cx="848271" cy="848270"/>
          </a:xfrm>
          <a:prstGeom prst="rect">
            <a:avLst/>
          </a:prstGeom>
        </p:spPr>
      </p:pic>
      <p:sp>
        <p:nvSpPr>
          <p:cNvPr id="11" name="TextBox 10">
            <a:extLst>
              <a:ext uri="{FF2B5EF4-FFF2-40B4-BE49-F238E27FC236}">
                <a16:creationId xmlns:a16="http://schemas.microsoft.com/office/drawing/2014/main" id="{9A3C085B-A0FF-14E0-D4B2-F288FD891FCB}"/>
              </a:ext>
            </a:extLst>
          </p:cNvPr>
          <p:cNvSpPr txBox="1"/>
          <p:nvPr/>
        </p:nvSpPr>
        <p:spPr>
          <a:xfrm>
            <a:off x="278816" y="1136032"/>
            <a:ext cx="8043897" cy="2246769"/>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HRO Nepal is committed to improving access to quality healthcare for vulnerable communities. This year, we organized Free Medical Health Camps</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Cataract Eye Surgeries</a:t>
            </a:r>
            <a:r>
              <a:rPr lang="en-US" sz="2000" b="1"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and Uterine Prolapse Screening programs, ensuring that marginalized individuals received timely diagnosis, treatment, and preventive care. In total, </a:t>
            </a:r>
            <a:r>
              <a:rPr lang="en-US" sz="2000" dirty="0" smtClean="0">
                <a:latin typeface="Times New Roman" panose="02020603050405020304" pitchFamily="18" charset="0"/>
                <a:cs typeface="Times New Roman" panose="02020603050405020304" pitchFamily="18" charset="0"/>
              </a:rPr>
              <a:t>655 </a:t>
            </a:r>
            <a:r>
              <a:rPr lang="en-US" sz="2000" dirty="0">
                <a:latin typeface="Times New Roman" panose="02020603050405020304" pitchFamily="18" charset="0"/>
                <a:cs typeface="Times New Roman" panose="02020603050405020304" pitchFamily="18" charset="0"/>
              </a:rPr>
              <a:t>vulnerable families benefited from these initiatives, helping to enhance their well-being and quality of life.</a:t>
            </a:r>
          </a:p>
          <a:p>
            <a:pPr algn="just"/>
            <a:endParaRPr lang="en-IN" sz="2000" dirty="0">
              <a:latin typeface="Times New Roman" panose="02020603050405020304" pitchFamily="18" charset="0"/>
              <a:cs typeface="Times New Roman" panose="02020603050405020304" pitchFamily="18" charset="0"/>
            </a:endParaRPr>
          </a:p>
        </p:txBody>
      </p:sp>
      <p:pic>
        <p:nvPicPr>
          <p:cNvPr id="9" name="Picture 2" descr="IMG2021121313242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53777" y="3749226"/>
            <a:ext cx="3514760" cy="262417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pic>
        <p:nvPicPr>
          <p:cNvPr id="10" name="Picture 3" descr="IMG202112131441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53777" y="638398"/>
            <a:ext cx="3542605" cy="275711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pic>
        <p:nvPicPr>
          <p:cNvPr id="12" name="Picture 4" descr="IMG2021121313433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26673" y="3749226"/>
            <a:ext cx="3554678" cy="266522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pic>
        <p:nvPicPr>
          <p:cNvPr id="13" name="Picture 5" descr="IMG2021121313360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9987" y="3749226"/>
            <a:ext cx="3558852" cy="266522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sp>
        <p:nvSpPr>
          <p:cNvPr id="14" name="Rectangle 13"/>
          <p:cNvSpPr/>
          <p:nvPr/>
        </p:nvSpPr>
        <p:spPr>
          <a:xfrm>
            <a:off x="1205130" y="893212"/>
            <a:ext cx="2875551" cy="115410"/>
          </a:xfrm>
          <a:prstGeom prst="rect">
            <a:avLst/>
          </a:prstGeom>
          <a:gradFill>
            <a:gsLst>
              <a:gs pos="82000">
                <a:schemeClr val="accent1">
                  <a:lumMod val="5000"/>
                  <a:lumOff val="95000"/>
                </a:schemeClr>
              </a:gs>
              <a:gs pos="22000">
                <a:srgbClr val="0087CB"/>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2322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A305A-B135-9A5D-15A6-FB78F9902951}"/>
              </a:ext>
            </a:extLst>
          </p:cNvPr>
          <p:cNvSpPr>
            <a:spLocks noGrp="1"/>
          </p:cNvSpPr>
          <p:nvPr>
            <p:ph type="title"/>
          </p:nvPr>
        </p:nvSpPr>
        <p:spPr>
          <a:xfrm>
            <a:off x="1281113" y="350723"/>
            <a:ext cx="4814889" cy="949325"/>
          </a:xfrm>
        </p:spPr>
        <p:txBody>
          <a:bodyPr>
            <a:normAutofit/>
          </a:bodyPr>
          <a:lstStyle/>
          <a:p>
            <a:r>
              <a:rPr lang="en-US" sz="3600" b="1" dirty="0">
                <a:latin typeface="Franklin Gothic Heavy" panose="020B0903020102020204" pitchFamily="34" charset="0"/>
                <a:cs typeface="Teko SemiBold" pitchFamily="2" charset="0"/>
              </a:rPr>
              <a:t>Impact</a:t>
            </a:r>
            <a:r>
              <a:rPr lang="en-US" sz="3600" b="1" dirty="0">
                <a:solidFill>
                  <a:srgbClr val="FF962D"/>
                </a:solidFill>
                <a:latin typeface="Franklin Gothic Heavy" panose="020B0903020102020204" pitchFamily="34" charset="0"/>
                <a:cs typeface="Teko SemiBold" pitchFamily="2" charset="0"/>
              </a:rPr>
              <a:t> </a:t>
            </a:r>
            <a:r>
              <a:rPr lang="en-US" sz="3600" b="1" dirty="0" smtClean="0">
                <a:solidFill>
                  <a:srgbClr val="FF962D"/>
                </a:solidFill>
                <a:latin typeface="Franklin Gothic Heavy" panose="020B0903020102020204" pitchFamily="34" charset="0"/>
                <a:cs typeface="Teko SemiBold" pitchFamily="2" charset="0"/>
              </a:rPr>
              <a:t>2021</a:t>
            </a:r>
            <a:r>
              <a:rPr lang="en-US" sz="3600" b="1" dirty="0" smtClean="0">
                <a:latin typeface="Franklin Gothic Heavy" panose="020B0903020102020204" pitchFamily="34" charset="0"/>
                <a:cs typeface="Teko SemiBold" pitchFamily="2" charset="0"/>
              </a:rPr>
              <a:t>-</a:t>
            </a:r>
            <a:r>
              <a:rPr lang="en-US" sz="3600" b="1" dirty="0" smtClean="0">
                <a:solidFill>
                  <a:srgbClr val="66CBFF"/>
                </a:solidFill>
                <a:latin typeface="Franklin Gothic Heavy" panose="020B0903020102020204" pitchFamily="34" charset="0"/>
                <a:cs typeface="Teko SemiBold" pitchFamily="2" charset="0"/>
              </a:rPr>
              <a:t>2022</a:t>
            </a:r>
            <a:endParaRPr lang="en-IN" sz="3600" dirty="0">
              <a:solidFill>
                <a:srgbClr val="66CBFF"/>
              </a:solidFill>
              <a:latin typeface="Franklin Gothic Heavy" panose="020B0903020102020204" pitchFamily="34" charset="0"/>
              <a:cs typeface="Teko SemiBold" pitchFamily="2" charset="0"/>
            </a:endParaRPr>
          </a:p>
        </p:txBody>
      </p:sp>
      <p:pic>
        <p:nvPicPr>
          <p:cNvPr id="5" name="Graphic 4" descr="Magnifying glass">
            <a:extLst>
              <a:ext uri="{FF2B5EF4-FFF2-40B4-BE49-F238E27FC236}">
                <a16:creationId xmlns:a16="http://schemas.microsoft.com/office/drawing/2014/main" id="{601C2500-6C5F-F412-7305-108D7EBADEF2}"/>
              </a:ext>
            </a:extLst>
          </p:cNvPr>
          <p:cNvPicPr>
            <a:picLocks noChangeAspect="1"/>
          </p:cNvPicPr>
          <p:nvPr/>
        </p:nvPicPr>
        <p:blipFill>
          <a:blip r:embed="rId3">
            <a:duotone>
              <a:prstClr val="black"/>
              <a:srgbClr val="D9C3A5">
                <a:tint val="50000"/>
                <a:satMod val="180000"/>
              </a:srgbClr>
            </a:duotone>
            <a:extLst>
              <a:ext uri="{96DAC541-7B7A-43D3-8B79-37D633B846F1}">
                <asvg:svgBlip xmlns:asvg="http://schemas.microsoft.com/office/drawing/2016/SVG/main" xmlns="" r:embed="rId4"/>
              </a:ext>
            </a:extLst>
          </a:blip>
          <a:stretch>
            <a:fillRect/>
          </a:stretch>
        </p:blipFill>
        <p:spPr>
          <a:xfrm>
            <a:off x="474661" y="265109"/>
            <a:ext cx="806452" cy="806452"/>
          </a:xfrm>
          <a:prstGeom prst="rect">
            <a:avLst/>
          </a:prstGeom>
        </p:spPr>
      </p:pic>
      <p:grpSp>
        <p:nvGrpSpPr>
          <p:cNvPr id="29" name="Group 28">
            <a:extLst>
              <a:ext uri="{FF2B5EF4-FFF2-40B4-BE49-F238E27FC236}">
                <a16:creationId xmlns:a16="http://schemas.microsoft.com/office/drawing/2014/main" id="{82202EB5-1188-3F92-30BB-46C0291C4772}"/>
              </a:ext>
            </a:extLst>
          </p:cNvPr>
          <p:cNvGrpSpPr/>
          <p:nvPr/>
        </p:nvGrpSpPr>
        <p:grpSpPr>
          <a:xfrm>
            <a:off x="474662" y="1357313"/>
            <a:ext cx="1739903" cy="5221290"/>
            <a:chOff x="474660" y="1357313"/>
            <a:chExt cx="1739903" cy="5221290"/>
          </a:xfrm>
          <a:solidFill>
            <a:srgbClr val="0087CB"/>
          </a:solidFill>
        </p:grpSpPr>
        <p:sp>
          <p:nvSpPr>
            <p:cNvPr id="9" name="Rectangle 8">
              <a:extLst>
                <a:ext uri="{FF2B5EF4-FFF2-40B4-BE49-F238E27FC236}">
                  <a16:creationId xmlns:a16="http://schemas.microsoft.com/office/drawing/2014/main" id="{10A81764-473B-9FE6-AC8B-FBF369211C32}"/>
                </a:ext>
              </a:extLst>
            </p:cNvPr>
            <p:cNvSpPr/>
            <p:nvPr/>
          </p:nvSpPr>
          <p:spPr>
            <a:xfrm>
              <a:off x="474660" y="1357313"/>
              <a:ext cx="1739903" cy="522129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15" name="Title 1">
              <a:extLst>
                <a:ext uri="{FF2B5EF4-FFF2-40B4-BE49-F238E27FC236}">
                  <a16:creationId xmlns:a16="http://schemas.microsoft.com/office/drawing/2014/main" id="{22E1E67C-0AA8-13B6-739F-753AB85A9C67}"/>
                </a:ext>
              </a:extLst>
            </p:cNvPr>
            <p:cNvSpPr txBox="1">
              <a:spLocks/>
            </p:cNvSpPr>
            <p:nvPr/>
          </p:nvSpPr>
          <p:spPr>
            <a:xfrm>
              <a:off x="715159" y="1885948"/>
              <a:ext cx="1258903" cy="949325"/>
            </a:xfrm>
            <a:prstGeom prst="rect">
              <a:avLst/>
            </a:prstGeom>
            <a:grp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dirty="0">
                  <a:solidFill>
                    <a:schemeClr val="bg1"/>
                  </a:solidFill>
                  <a:effectLst>
                    <a:outerShdw dist="25400" dir="13500000" sx="0" sy="0">
                      <a:srgbClr val="000000">
                        <a:alpha val="50000"/>
                      </a:srgbClr>
                    </a:outerShdw>
                  </a:effectLst>
                  <a:latin typeface="Times New Roman" panose="02020603050405020304" pitchFamily="18" charset="0"/>
                  <a:cs typeface="Times New Roman" panose="02020603050405020304" pitchFamily="18" charset="0"/>
                </a:rPr>
                <a:t>02</a:t>
              </a:r>
              <a:endParaRPr lang="en-IN" sz="6600" b="1" dirty="0">
                <a:solidFill>
                  <a:schemeClr val="bg1"/>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D0C72B61-FBAA-0118-5FF2-DF79C0BFA1E2}"/>
                </a:ext>
              </a:extLst>
            </p:cNvPr>
            <p:cNvSpPr txBox="1"/>
            <p:nvPr/>
          </p:nvSpPr>
          <p:spPr>
            <a:xfrm rot="16200000">
              <a:off x="-331115" y="3845741"/>
              <a:ext cx="3351451" cy="1200329"/>
            </a:xfrm>
            <a:prstGeom prst="rect">
              <a:avLst/>
            </a:prstGeom>
            <a:grpFill/>
          </p:spPr>
          <p:txBody>
            <a:bodyPr wrap="square">
              <a:spAutoFit/>
            </a:bodyPr>
            <a:lstStyle/>
            <a:p>
              <a:pPr algn="ctr"/>
              <a:r>
                <a:rPr lang="en-IN" sz="2400" b="1" dirty="0">
                  <a:solidFill>
                    <a:schemeClr val="bg1"/>
                  </a:solidFill>
                  <a:latin typeface="Times New Roman" panose="02020603050405020304" pitchFamily="18" charset="0"/>
                  <a:cs typeface="Times New Roman" panose="02020603050405020304" pitchFamily="18" charset="0"/>
                </a:rPr>
                <a:t>Districts in Nepal reached with HRO Nepal Projects</a:t>
              </a:r>
            </a:p>
          </p:txBody>
        </p:sp>
      </p:grpSp>
      <p:grpSp>
        <p:nvGrpSpPr>
          <p:cNvPr id="30" name="Group 29">
            <a:extLst>
              <a:ext uri="{FF2B5EF4-FFF2-40B4-BE49-F238E27FC236}">
                <a16:creationId xmlns:a16="http://schemas.microsoft.com/office/drawing/2014/main" id="{6B1AA8F7-04CC-F65B-7660-5FB63AAF5272}"/>
              </a:ext>
            </a:extLst>
          </p:cNvPr>
          <p:cNvGrpSpPr/>
          <p:nvPr/>
        </p:nvGrpSpPr>
        <p:grpSpPr>
          <a:xfrm>
            <a:off x="2366965" y="1357313"/>
            <a:ext cx="1739903" cy="5221290"/>
            <a:chOff x="2366963" y="1357313"/>
            <a:chExt cx="1739903" cy="5221290"/>
          </a:xfrm>
          <a:solidFill>
            <a:schemeClr val="tx1"/>
          </a:solidFill>
        </p:grpSpPr>
        <p:sp>
          <p:nvSpPr>
            <p:cNvPr id="10" name="Rectangle 9">
              <a:extLst>
                <a:ext uri="{FF2B5EF4-FFF2-40B4-BE49-F238E27FC236}">
                  <a16:creationId xmlns:a16="http://schemas.microsoft.com/office/drawing/2014/main" id="{388ABB86-0C94-1BD8-474D-480318B41546}"/>
                </a:ext>
              </a:extLst>
            </p:cNvPr>
            <p:cNvSpPr/>
            <p:nvPr/>
          </p:nvSpPr>
          <p:spPr>
            <a:xfrm>
              <a:off x="2366963" y="1357313"/>
              <a:ext cx="1739903" cy="522129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itle 1">
              <a:extLst>
                <a:ext uri="{FF2B5EF4-FFF2-40B4-BE49-F238E27FC236}">
                  <a16:creationId xmlns:a16="http://schemas.microsoft.com/office/drawing/2014/main" id="{439E33DD-A6C9-27FA-2167-DAE81488B37B}"/>
                </a:ext>
              </a:extLst>
            </p:cNvPr>
            <p:cNvSpPr txBox="1">
              <a:spLocks/>
            </p:cNvSpPr>
            <p:nvPr/>
          </p:nvSpPr>
          <p:spPr>
            <a:xfrm>
              <a:off x="2504701" y="1706960"/>
              <a:ext cx="1464426" cy="949325"/>
            </a:xfrm>
            <a:prstGeom prst="rect">
              <a:avLst/>
            </a:prstGeom>
            <a:grp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solidFill>
                    <a:schemeClr val="bg1"/>
                  </a:solidFill>
                  <a:effectLst>
                    <a:outerShdw dist="25400" dir="13500000" sx="0" sy="0">
                      <a:srgbClr val="000000">
                        <a:alpha val="50000"/>
                      </a:srgbClr>
                    </a:outerShdw>
                  </a:effectLst>
                  <a:latin typeface="Times New Roman" panose="02020603050405020304" pitchFamily="18" charset="0"/>
                  <a:cs typeface="Times New Roman" panose="02020603050405020304" pitchFamily="18" charset="0"/>
                </a:rPr>
                <a:t>15+</a:t>
              </a:r>
              <a:endParaRPr lang="en-IN" sz="5400" b="1" dirty="0">
                <a:solidFill>
                  <a:schemeClr val="bg1"/>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29FE0D85-2B2C-5A5C-A9C3-EF5EE5885466}"/>
                </a:ext>
              </a:extLst>
            </p:cNvPr>
            <p:cNvSpPr txBox="1"/>
            <p:nvPr/>
          </p:nvSpPr>
          <p:spPr>
            <a:xfrm rot="16200000">
              <a:off x="1452447" y="3737000"/>
              <a:ext cx="3568934" cy="1200329"/>
            </a:xfrm>
            <a:prstGeom prst="rect">
              <a:avLst/>
            </a:prstGeom>
            <a:grpFill/>
          </p:spPr>
          <p:txBody>
            <a:bodyPr wrap="square">
              <a:spAutoFit/>
            </a:bodyPr>
            <a:lstStyle/>
            <a:p>
              <a:pPr algn="ctr"/>
              <a:r>
                <a:rPr lang="en-US" sz="2300" b="1" dirty="0">
                  <a:solidFill>
                    <a:schemeClr val="bg1"/>
                  </a:solidFill>
                  <a:latin typeface="Times New Roman" panose="02020603050405020304" pitchFamily="18" charset="0"/>
                  <a:cs typeface="Times New Roman" panose="02020603050405020304" pitchFamily="18" charset="0"/>
                </a:rPr>
                <a:t>Campaigns</a:t>
              </a:r>
              <a:r>
                <a:rPr lang="en-US" sz="2400" b="1" dirty="0">
                  <a:solidFill>
                    <a:schemeClr val="bg1"/>
                  </a:solidFill>
                  <a:latin typeface="Times New Roman" panose="02020603050405020304" pitchFamily="18" charset="0"/>
                  <a:cs typeface="Times New Roman" panose="02020603050405020304" pitchFamily="18" charset="0"/>
                </a:rPr>
                <a:t> and social ventures designed to address social challenges</a:t>
              </a:r>
              <a:endParaRPr lang="en-IN" sz="2400" b="1" dirty="0">
                <a:solidFill>
                  <a:schemeClr val="bg1"/>
                </a:solidFill>
                <a:latin typeface="Times New Roman" panose="02020603050405020304" pitchFamily="18" charset="0"/>
                <a:cs typeface="Times New Roman" panose="02020603050405020304" pitchFamily="18" charset="0"/>
              </a:endParaRPr>
            </a:p>
          </p:txBody>
        </p:sp>
      </p:grpSp>
      <p:grpSp>
        <p:nvGrpSpPr>
          <p:cNvPr id="31" name="Group 30">
            <a:extLst>
              <a:ext uri="{FF2B5EF4-FFF2-40B4-BE49-F238E27FC236}">
                <a16:creationId xmlns:a16="http://schemas.microsoft.com/office/drawing/2014/main" id="{628A4AAB-C158-9524-586A-A0A00B0BF176}"/>
              </a:ext>
            </a:extLst>
          </p:cNvPr>
          <p:cNvGrpSpPr/>
          <p:nvPr/>
        </p:nvGrpSpPr>
        <p:grpSpPr>
          <a:xfrm>
            <a:off x="4267597" y="1357313"/>
            <a:ext cx="1938992" cy="5221290"/>
            <a:chOff x="4267597" y="1357313"/>
            <a:chExt cx="1938992" cy="5221290"/>
          </a:xfrm>
          <a:solidFill>
            <a:srgbClr val="1E439B"/>
          </a:solidFill>
        </p:grpSpPr>
        <p:sp>
          <p:nvSpPr>
            <p:cNvPr id="11" name="Rectangle 10">
              <a:extLst>
                <a:ext uri="{FF2B5EF4-FFF2-40B4-BE49-F238E27FC236}">
                  <a16:creationId xmlns:a16="http://schemas.microsoft.com/office/drawing/2014/main" id="{BBB95076-8DD4-D33F-7D42-2CF1A270290D}"/>
                </a:ext>
              </a:extLst>
            </p:cNvPr>
            <p:cNvSpPr/>
            <p:nvPr/>
          </p:nvSpPr>
          <p:spPr>
            <a:xfrm>
              <a:off x="4349748" y="1357313"/>
              <a:ext cx="1739903" cy="522129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ranklin Gothic Heavy" panose="020B0903020102020204" pitchFamily="34" charset="0"/>
                <a:cs typeface="Teko SemiBold" pitchFamily="2" charset="0"/>
              </a:endParaRPr>
            </a:p>
          </p:txBody>
        </p:sp>
        <p:sp>
          <p:nvSpPr>
            <p:cNvPr id="20" name="Title 1">
              <a:extLst>
                <a:ext uri="{FF2B5EF4-FFF2-40B4-BE49-F238E27FC236}">
                  <a16:creationId xmlns:a16="http://schemas.microsoft.com/office/drawing/2014/main" id="{F6C495DB-C7F2-B411-7DE6-0966CDEF419E}"/>
                </a:ext>
              </a:extLst>
            </p:cNvPr>
            <p:cNvSpPr txBox="1">
              <a:spLocks/>
            </p:cNvSpPr>
            <p:nvPr/>
          </p:nvSpPr>
          <p:spPr>
            <a:xfrm>
              <a:off x="4326723" y="1820856"/>
              <a:ext cx="1768486" cy="949325"/>
            </a:xfrm>
            <a:prstGeom prst="rect">
              <a:avLst/>
            </a:prstGeom>
            <a:grp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500" b="1" dirty="0" smtClean="0">
                  <a:solidFill>
                    <a:schemeClr val="bg1"/>
                  </a:solidFill>
                  <a:effectLst>
                    <a:outerShdw dist="25400" dir="13500000" sx="0" sy="0">
                      <a:srgbClr val="000000">
                        <a:alpha val="50000"/>
                      </a:srgbClr>
                    </a:outerShdw>
                  </a:effectLst>
                  <a:latin typeface="Times New Roman" panose="02020603050405020304" pitchFamily="18" charset="0"/>
                  <a:cs typeface="Times New Roman" panose="02020603050405020304" pitchFamily="18" charset="0"/>
                </a:rPr>
                <a:t>21,611</a:t>
              </a:r>
              <a:endParaRPr lang="en-IN" sz="4500" b="1" dirty="0">
                <a:solidFill>
                  <a:schemeClr val="bg1"/>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2438B187-50C6-425A-15E6-311A6B392EB3}"/>
                </a:ext>
              </a:extLst>
            </p:cNvPr>
            <p:cNvSpPr txBox="1"/>
            <p:nvPr/>
          </p:nvSpPr>
          <p:spPr>
            <a:xfrm rot="16200000">
              <a:off x="3521292" y="3516485"/>
              <a:ext cx="3431602" cy="1938992"/>
            </a:xfrm>
            <a:prstGeom prst="rect">
              <a:avLst/>
            </a:prstGeom>
            <a:grpFill/>
          </p:spPr>
          <p:txBody>
            <a:bodyPr wrap="square">
              <a:sp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Children, students, women, and communities directly benefited from our projects.</a:t>
              </a:r>
            </a:p>
          </p:txBody>
        </p:sp>
      </p:grpSp>
      <p:grpSp>
        <p:nvGrpSpPr>
          <p:cNvPr id="32" name="Group 31">
            <a:extLst>
              <a:ext uri="{FF2B5EF4-FFF2-40B4-BE49-F238E27FC236}">
                <a16:creationId xmlns:a16="http://schemas.microsoft.com/office/drawing/2014/main" id="{BA7EEB8A-DC5D-BDA8-7E0D-D9A64AC1BAAC}"/>
              </a:ext>
            </a:extLst>
          </p:cNvPr>
          <p:cNvGrpSpPr/>
          <p:nvPr/>
        </p:nvGrpSpPr>
        <p:grpSpPr>
          <a:xfrm>
            <a:off x="6249983" y="1357313"/>
            <a:ext cx="1739903" cy="5221290"/>
            <a:chOff x="6249982" y="1357313"/>
            <a:chExt cx="1739903" cy="5221290"/>
          </a:xfrm>
          <a:solidFill>
            <a:srgbClr val="1E439B"/>
          </a:solidFill>
        </p:grpSpPr>
        <p:sp>
          <p:nvSpPr>
            <p:cNvPr id="12" name="Rectangle 11">
              <a:extLst>
                <a:ext uri="{FF2B5EF4-FFF2-40B4-BE49-F238E27FC236}">
                  <a16:creationId xmlns:a16="http://schemas.microsoft.com/office/drawing/2014/main" id="{5856DC47-8D86-8699-8356-96861971DAF3}"/>
                </a:ext>
              </a:extLst>
            </p:cNvPr>
            <p:cNvSpPr/>
            <p:nvPr/>
          </p:nvSpPr>
          <p:spPr>
            <a:xfrm>
              <a:off x="6249982" y="1357313"/>
              <a:ext cx="1739903" cy="522129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itle 1">
              <a:extLst>
                <a:ext uri="{FF2B5EF4-FFF2-40B4-BE49-F238E27FC236}">
                  <a16:creationId xmlns:a16="http://schemas.microsoft.com/office/drawing/2014/main" id="{1E9FB927-4D19-427A-E2AF-462A1B71B859}"/>
                </a:ext>
              </a:extLst>
            </p:cNvPr>
            <p:cNvSpPr txBox="1">
              <a:spLocks/>
            </p:cNvSpPr>
            <p:nvPr/>
          </p:nvSpPr>
          <p:spPr>
            <a:xfrm>
              <a:off x="6315066" y="1751412"/>
              <a:ext cx="1581962" cy="949325"/>
            </a:xfrm>
            <a:prstGeom prst="rect">
              <a:avLst/>
            </a:prstGeom>
            <a:grp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smtClean="0">
                  <a:solidFill>
                    <a:schemeClr val="bg1"/>
                  </a:solidFill>
                  <a:effectLst>
                    <a:outerShdw dist="25400" dir="13500000" sx="0" sy="0">
                      <a:srgbClr val="000000">
                        <a:alpha val="50000"/>
                      </a:srgbClr>
                    </a:outerShdw>
                  </a:effectLst>
                  <a:latin typeface="Times New Roman" panose="02020603050405020304" pitchFamily="18" charset="0"/>
                  <a:cs typeface="Times New Roman" panose="02020603050405020304" pitchFamily="18" charset="0"/>
                </a:rPr>
                <a:t>200</a:t>
              </a:r>
              <a:endParaRPr lang="en-IN" sz="5400" b="1" dirty="0">
                <a:solidFill>
                  <a:schemeClr val="bg1"/>
                </a:solidFill>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030B9DA2-B62E-87E3-7487-0F8D6959B2BB}"/>
                </a:ext>
              </a:extLst>
            </p:cNvPr>
            <p:cNvSpPr txBox="1"/>
            <p:nvPr/>
          </p:nvSpPr>
          <p:spPr>
            <a:xfrm rot="16200000">
              <a:off x="5350922" y="3672519"/>
              <a:ext cx="3420893" cy="1477328"/>
            </a:xfrm>
            <a:prstGeom prst="rect">
              <a:avLst/>
            </a:prstGeom>
            <a:grpFill/>
          </p:spPr>
          <p:txBody>
            <a:bodyPr wrap="square">
              <a:spAutoFit/>
            </a:bodyPr>
            <a:lstStyle/>
            <a:p>
              <a:pPr algn="ctr"/>
              <a:r>
                <a:rPr lang="en-US" b="1" dirty="0">
                  <a:solidFill>
                    <a:schemeClr val="bg1"/>
                  </a:solidFill>
                  <a:latin typeface="Times New Roman" panose="02020603050405020304" pitchFamily="18" charset="0"/>
                  <a:cs typeface="Times New Roman" panose="02020603050405020304" pitchFamily="18" charset="0"/>
                </a:rPr>
                <a:t>Orphan Students received essential aid, education, health care, and seasonal activities to ensure their well-being and holistic development.</a:t>
              </a:r>
            </a:p>
          </p:txBody>
        </p:sp>
      </p:grpSp>
      <p:grpSp>
        <p:nvGrpSpPr>
          <p:cNvPr id="33" name="Group 32">
            <a:extLst>
              <a:ext uri="{FF2B5EF4-FFF2-40B4-BE49-F238E27FC236}">
                <a16:creationId xmlns:a16="http://schemas.microsoft.com/office/drawing/2014/main" id="{3C9DDB9A-A979-2457-E30B-F595E8B9A5EB}"/>
              </a:ext>
            </a:extLst>
          </p:cNvPr>
          <p:cNvGrpSpPr/>
          <p:nvPr/>
        </p:nvGrpSpPr>
        <p:grpSpPr>
          <a:xfrm>
            <a:off x="8150218" y="1357313"/>
            <a:ext cx="1739903" cy="5221290"/>
            <a:chOff x="8150216" y="1357313"/>
            <a:chExt cx="1739903" cy="5221290"/>
          </a:xfrm>
          <a:solidFill>
            <a:schemeClr val="tx1"/>
          </a:solidFill>
        </p:grpSpPr>
        <p:sp>
          <p:nvSpPr>
            <p:cNvPr id="13" name="Rectangle 12">
              <a:extLst>
                <a:ext uri="{FF2B5EF4-FFF2-40B4-BE49-F238E27FC236}">
                  <a16:creationId xmlns:a16="http://schemas.microsoft.com/office/drawing/2014/main" id="{8461F64B-60AD-7C43-F7A6-ADDFF787163D}"/>
                </a:ext>
              </a:extLst>
            </p:cNvPr>
            <p:cNvSpPr/>
            <p:nvPr/>
          </p:nvSpPr>
          <p:spPr>
            <a:xfrm>
              <a:off x="8150216" y="1357313"/>
              <a:ext cx="1739903" cy="522129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itle 1">
              <a:extLst>
                <a:ext uri="{FF2B5EF4-FFF2-40B4-BE49-F238E27FC236}">
                  <a16:creationId xmlns:a16="http://schemas.microsoft.com/office/drawing/2014/main" id="{C179235D-F672-6E93-A09A-04CC2E599A29}"/>
                </a:ext>
              </a:extLst>
            </p:cNvPr>
            <p:cNvSpPr txBox="1">
              <a:spLocks/>
            </p:cNvSpPr>
            <p:nvPr/>
          </p:nvSpPr>
          <p:spPr>
            <a:xfrm>
              <a:off x="8285751" y="1751411"/>
              <a:ext cx="1468832" cy="949325"/>
            </a:xfrm>
            <a:prstGeom prst="rect">
              <a:avLst/>
            </a:prstGeom>
            <a:grp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b="1" dirty="0" smtClean="0">
                  <a:solidFill>
                    <a:schemeClr val="bg1"/>
                  </a:solidFill>
                  <a:effectLst>
                    <a:outerShdw dist="25400" dir="13500000" sx="0" sy="0">
                      <a:srgbClr val="000000">
                        <a:alpha val="50000"/>
                      </a:srgbClr>
                    </a:outerShdw>
                  </a:effectLst>
                  <a:latin typeface="Times New Roman" panose="02020603050405020304" pitchFamily="18" charset="0"/>
                  <a:cs typeface="Times New Roman" panose="02020603050405020304" pitchFamily="18" charset="0"/>
                </a:rPr>
                <a:t>10,496</a:t>
              </a:r>
              <a:endParaRPr lang="en-IN" sz="3500" b="1" dirty="0">
                <a:solidFill>
                  <a:schemeClr val="bg1"/>
                </a:solidFill>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A590A59D-432D-AD53-5445-87A98A4F4FEE}"/>
                </a:ext>
              </a:extLst>
            </p:cNvPr>
            <p:cNvSpPr txBox="1"/>
            <p:nvPr/>
          </p:nvSpPr>
          <p:spPr>
            <a:xfrm rot="16200000">
              <a:off x="7265481" y="3865474"/>
              <a:ext cx="3577324" cy="1200329"/>
            </a:xfrm>
            <a:prstGeom prst="rect">
              <a:avLst/>
            </a:prstGeom>
            <a:grpFill/>
          </p:spPr>
          <p:txBody>
            <a:bodyPr wrap="square">
              <a:sp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Students and teachers are protected through access to safe and clean water.</a:t>
              </a:r>
            </a:p>
          </p:txBody>
        </p:sp>
      </p:grpSp>
      <p:grpSp>
        <p:nvGrpSpPr>
          <p:cNvPr id="34" name="Group 33">
            <a:extLst>
              <a:ext uri="{FF2B5EF4-FFF2-40B4-BE49-F238E27FC236}">
                <a16:creationId xmlns:a16="http://schemas.microsoft.com/office/drawing/2014/main" id="{0F17FB7B-FF5A-427E-04CB-B4431F649DFC}"/>
              </a:ext>
            </a:extLst>
          </p:cNvPr>
          <p:cNvGrpSpPr/>
          <p:nvPr/>
        </p:nvGrpSpPr>
        <p:grpSpPr>
          <a:xfrm>
            <a:off x="10053622" y="1357313"/>
            <a:ext cx="1739903" cy="5221290"/>
            <a:chOff x="10053619" y="1357313"/>
            <a:chExt cx="1739903" cy="5221290"/>
          </a:xfrm>
          <a:solidFill>
            <a:srgbClr val="0087CB"/>
          </a:solidFill>
        </p:grpSpPr>
        <p:sp>
          <p:nvSpPr>
            <p:cNvPr id="14" name="Rectangle 13">
              <a:extLst>
                <a:ext uri="{FF2B5EF4-FFF2-40B4-BE49-F238E27FC236}">
                  <a16:creationId xmlns:a16="http://schemas.microsoft.com/office/drawing/2014/main" id="{8E454B20-176C-208D-2357-571BF92DD872}"/>
                </a:ext>
              </a:extLst>
            </p:cNvPr>
            <p:cNvSpPr/>
            <p:nvPr/>
          </p:nvSpPr>
          <p:spPr>
            <a:xfrm>
              <a:off x="10053619" y="1357313"/>
              <a:ext cx="1739903" cy="522129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itle 1">
              <a:extLst>
                <a:ext uri="{FF2B5EF4-FFF2-40B4-BE49-F238E27FC236}">
                  <a16:creationId xmlns:a16="http://schemas.microsoft.com/office/drawing/2014/main" id="{70DDF74A-1420-57E4-E4AF-23BA712CAA15}"/>
                </a:ext>
              </a:extLst>
            </p:cNvPr>
            <p:cNvSpPr txBox="1">
              <a:spLocks/>
            </p:cNvSpPr>
            <p:nvPr/>
          </p:nvSpPr>
          <p:spPr>
            <a:xfrm>
              <a:off x="10228239" y="1809748"/>
              <a:ext cx="1390661" cy="949325"/>
            </a:xfrm>
            <a:prstGeom prst="rect">
              <a:avLst/>
            </a:prstGeom>
            <a:grp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solidFill>
                    <a:schemeClr val="bg1"/>
                  </a:solidFill>
                  <a:effectLst>
                    <a:outerShdw dist="25400" dir="13500000" sx="0" sy="0">
                      <a:srgbClr val="000000">
                        <a:alpha val="50000"/>
                      </a:srgbClr>
                    </a:outerShdw>
                  </a:effectLst>
                  <a:latin typeface="Times New Roman" panose="02020603050405020304" pitchFamily="18" charset="0"/>
                  <a:cs typeface="Times New Roman" panose="02020603050405020304" pitchFamily="18" charset="0"/>
                </a:rPr>
                <a:t>50+</a:t>
              </a:r>
              <a:endParaRPr lang="en-IN" sz="5400" b="1" dirty="0">
                <a:solidFill>
                  <a:schemeClr val="bg1"/>
                </a:solidFill>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2D34F7A7-5B41-1708-0E83-E7053EFEC902}"/>
                </a:ext>
              </a:extLst>
            </p:cNvPr>
            <p:cNvSpPr txBox="1"/>
            <p:nvPr/>
          </p:nvSpPr>
          <p:spPr>
            <a:xfrm rot="16200000">
              <a:off x="9232462" y="3824552"/>
              <a:ext cx="3382212" cy="1569660"/>
            </a:xfrm>
            <a:prstGeom prst="rect">
              <a:avLst/>
            </a:prstGeom>
            <a:grpFill/>
          </p:spPr>
          <p:txBody>
            <a:bodyPr wrap="square">
              <a:sp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Volunteers mobilized on ground to solve various types of social challenges</a:t>
              </a:r>
              <a:endParaRPr lang="en-IN" sz="2400" b="1" dirty="0">
                <a:solidFill>
                  <a:schemeClr val="bg1"/>
                </a:solidFill>
                <a:latin typeface="Times New Roman" panose="02020603050405020304" pitchFamily="18" charset="0"/>
                <a:cs typeface="Times New Roman" panose="02020603050405020304" pitchFamily="18" charset="0"/>
              </a:endParaRPr>
            </a:p>
          </p:txBody>
        </p:sp>
      </p:grpSp>
      <p:grpSp>
        <p:nvGrpSpPr>
          <p:cNvPr id="28" name="Group 27"/>
          <p:cNvGrpSpPr/>
          <p:nvPr/>
        </p:nvGrpSpPr>
        <p:grpSpPr>
          <a:xfrm>
            <a:off x="10617626" y="109184"/>
            <a:ext cx="1392740" cy="1080883"/>
            <a:chOff x="10617626" y="109184"/>
            <a:chExt cx="1392740" cy="1132764"/>
          </a:xfrm>
        </p:grpSpPr>
        <p:sp>
          <p:nvSpPr>
            <p:cNvPr id="35" name="Isosceles Triangle 34"/>
            <p:cNvSpPr/>
            <p:nvPr/>
          </p:nvSpPr>
          <p:spPr>
            <a:xfrm>
              <a:off x="10822676" y="109184"/>
              <a:ext cx="1187690" cy="996284"/>
            </a:xfrm>
            <a:prstGeom prst="triangl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Isosceles Triangle 35"/>
            <p:cNvSpPr/>
            <p:nvPr/>
          </p:nvSpPr>
          <p:spPr>
            <a:xfrm>
              <a:off x="10617626" y="245664"/>
              <a:ext cx="1187690" cy="996284"/>
            </a:xfrm>
            <a:prstGeom prst="triangle">
              <a:avLst/>
            </a:prstGeom>
            <a:solidFill>
              <a:srgbClr val="66CBF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37" name="Rectangle 36"/>
          <p:cNvSpPr/>
          <p:nvPr/>
        </p:nvSpPr>
        <p:spPr>
          <a:xfrm>
            <a:off x="1382554" y="1074657"/>
            <a:ext cx="4294921" cy="115410"/>
          </a:xfrm>
          <a:prstGeom prst="rect">
            <a:avLst/>
          </a:prstGeom>
          <a:gradFill>
            <a:gsLst>
              <a:gs pos="82000">
                <a:schemeClr val="accent1">
                  <a:lumMod val="5000"/>
                  <a:lumOff val="95000"/>
                </a:schemeClr>
              </a:gs>
              <a:gs pos="22000">
                <a:srgbClr val="0087CB"/>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86833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50" fill="hold"/>
                                        <p:tgtEl>
                                          <p:spTgt spid="29"/>
                                        </p:tgtEl>
                                        <p:attrNameLst>
                                          <p:attrName>ppt_x</p:attrName>
                                        </p:attrNameLst>
                                      </p:cBhvr>
                                      <p:tavLst>
                                        <p:tav tm="0">
                                          <p:val>
                                            <p:strVal val="#ppt_x"/>
                                          </p:val>
                                        </p:tav>
                                        <p:tav tm="100000">
                                          <p:val>
                                            <p:strVal val="#ppt_x"/>
                                          </p:val>
                                        </p:tav>
                                      </p:tavLst>
                                    </p:anim>
                                    <p:anim calcmode="lin" valueType="num">
                                      <p:cBhvr additive="base">
                                        <p:cTn id="8" dur="25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250" fill="hold"/>
                                        <p:tgtEl>
                                          <p:spTgt spid="30"/>
                                        </p:tgtEl>
                                        <p:attrNameLst>
                                          <p:attrName>ppt_x</p:attrName>
                                        </p:attrNameLst>
                                      </p:cBhvr>
                                      <p:tavLst>
                                        <p:tav tm="0">
                                          <p:val>
                                            <p:strVal val="#ppt_x"/>
                                          </p:val>
                                        </p:tav>
                                        <p:tav tm="100000">
                                          <p:val>
                                            <p:strVal val="#ppt_x"/>
                                          </p:val>
                                        </p:tav>
                                      </p:tavLst>
                                    </p:anim>
                                    <p:anim calcmode="lin" valueType="num">
                                      <p:cBhvr additive="base">
                                        <p:cTn id="14" dur="25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250" fill="hold"/>
                                        <p:tgtEl>
                                          <p:spTgt spid="31"/>
                                        </p:tgtEl>
                                        <p:attrNameLst>
                                          <p:attrName>ppt_x</p:attrName>
                                        </p:attrNameLst>
                                      </p:cBhvr>
                                      <p:tavLst>
                                        <p:tav tm="0">
                                          <p:val>
                                            <p:strVal val="#ppt_x"/>
                                          </p:val>
                                        </p:tav>
                                        <p:tav tm="100000">
                                          <p:val>
                                            <p:strVal val="#ppt_x"/>
                                          </p:val>
                                        </p:tav>
                                      </p:tavLst>
                                    </p:anim>
                                    <p:anim calcmode="lin" valueType="num">
                                      <p:cBhvr additive="base">
                                        <p:cTn id="20" dur="25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additive="base">
                                        <p:cTn id="25" dur="250" fill="hold"/>
                                        <p:tgtEl>
                                          <p:spTgt spid="32"/>
                                        </p:tgtEl>
                                        <p:attrNameLst>
                                          <p:attrName>ppt_x</p:attrName>
                                        </p:attrNameLst>
                                      </p:cBhvr>
                                      <p:tavLst>
                                        <p:tav tm="0">
                                          <p:val>
                                            <p:strVal val="#ppt_x"/>
                                          </p:val>
                                        </p:tav>
                                        <p:tav tm="100000">
                                          <p:val>
                                            <p:strVal val="#ppt_x"/>
                                          </p:val>
                                        </p:tav>
                                      </p:tavLst>
                                    </p:anim>
                                    <p:anim calcmode="lin" valueType="num">
                                      <p:cBhvr additive="base">
                                        <p:cTn id="26" dur="25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250" fill="hold"/>
                                        <p:tgtEl>
                                          <p:spTgt spid="33"/>
                                        </p:tgtEl>
                                        <p:attrNameLst>
                                          <p:attrName>ppt_x</p:attrName>
                                        </p:attrNameLst>
                                      </p:cBhvr>
                                      <p:tavLst>
                                        <p:tav tm="0">
                                          <p:val>
                                            <p:strVal val="#ppt_x"/>
                                          </p:val>
                                        </p:tav>
                                        <p:tav tm="100000">
                                          <p:val>
                                            <p:strVal val="#ppt_x"/>
                                          </p:val>
                                        </p:tav>
                                      </p:tavLst>
                                    </p:anim>
                                    <p:anim calcmode="lin" valueType="num">
                                      <p:cBhvr additive="base">
                                        <p:cTn id="32" dur="25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anim calcmode="lin" valueType="num">
                                      <p:cBhvr additive="base">
                                        <p:cTn id="37" dur="250" fill="hold"/>
                                        <p:tgtEl>
                                          <p:spTgt spid="34"/>
                                        </p:tgtEl>
                                        <p:attrNameLst>
                                          <p:attrName>ppt_x</p:attrName>
                                        </p:attrNameLst>
                                      </p:cBhvr>
                                      <p:tavLst>
                                        <p:tav tm="0">
                                          <p:val>
                                            <p:strVal val="#ppt_x"/>
                                          </p:val>
                                        </p:tav>
                                        <p:tav tm="100000">
                                          <p:val>
                                            <p:strVal val="#ppt_x"/>
                                          </p:val>
                                        </p:tav>
                                      </p:tavLst>
                                    </p:anim>
                                    <p:anim calcmode="lin" valueType="num">
                                      <p:cBhvr additive="base">
                                        <p:cTn id="38" dur="25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F806FCF7-1F6D-9216-5A46-713731F6C13E}"/>
              </a:ext>
            </a:extLst>
          </p:cNvPr>
          <p:cNvSpPr txBox="1"/>
          <p:nvPr/>
        </p:nvSpPr>
        <p:spPr>
          <a:xfrm>
            <a:off x="7444736" y="3127040"/>
            <a:ext cx="3534869" cy="523220"/>
          </a:xfrm>
          <a:prstGeom prst="rect">
            <a:avLst/>
          </a:prstGeom>
          <a:noFill/>
        </p:spPr>
        <p:txBody>
          <a:bodyPr wrap="square">
            <a:spAutoFit/>
          </a:bodyPr>
          <a:lstStyle/>
          <a:p>
            <a:endParaRPr lang="en-IN" sz="2800" dirty="0">
              <a:solidFill>
                <a:srgbClr val="00B0F0"/>
              </a:solidFill>
              <a:latin typeface="Franklin Gothic Heavy" panose="020B0903020102020204" pitchFamily="34" charset="0"/>
              <a:cs typeface="Teko SemiBold" pitchFamily="2" charset="0"/>
            </a:endParaRPr>
          </a:p>
        </p:txBody>
      </p:sp>
      <p:graphicFrame>
        <p:nvGraphicFramePr>
          <p:cNvPr id="4" name="Diagram 3"/>
          <p:cNvGraphicFramePr/>
          <p:nvPr>
            <p:extLst>
              <p:ext uri="{D42A27DB-BD31-4B8C-83A1-F6EECF244321}">
                <p14:modId xmlns:p14="http://schemas.microsoft.com/office/powerpoint/2010/main" val="2590222986"/>
              </p:ext>
            </p:extLst>
          </p:nvPr>
        </p:nvGraphicFramePr>
        <p:xfrm>
          <a:off x="2770867" y="105700"/>
          <a:ext cx="6286047" cy="63647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rot="16200000">
            <a:off x="-428146" y="2265402"/>
            <a:ext cx="3843745" cy="707886"/>
          </a:xfrm>
          <a:prstGeom prst="rect">
            <a:avLst/>
          </a:prstGeom>
          <a:noFill/>
        </p:spPr>
        <p:txBody>
          <a:bodyPr wrap="none" lIns="91440" tIns="45720" rIns="91440" bIns="45720">
            <a:spAutoFit/>
          </a:bodyPr>
          <a:lstStyle/>
          <a:p>
            <a:pPr algn="ctr"/>
            <a:r>
              <a:rPr lang="en-US" sz="4000" b="1" u="sng" cap="none" spc="0" dirty="0" smtClean="0">
                <a:ln w="0"/>
                <a:solidFill>
                  <a:srgbClr val="66CBFF"/>
                </a:solidFill>
                <a:latin typeface="Times New Roman" panose="02020603050405020304" pitchFamily="18" charset="0"/>
                <a:cs typeface="Times New Roman" panose="02020603050405020304" pitchFamily="18" charset="0"/>
              </a:rPr>
              <a:t>Table</a:t>
            </a:r>
            <a:r>
              <a:rPr lang="en-US" sz="4000" b="1" u="sng" cap="none" spc="0" dirty="0" smtClean="0">
                <a:ln w="0"/>
                <a:latin typeface="Times New Roman" panose="02020603050405020304" pitchFamily="18" charset="0"/>
                <a:cs typeface="Times New Roman" panose="02020603050405020304" pitchFamily="18" charset="0"/>
              </a:rPr>
              <a:t> of </a:t>
            </a:r>
            <a:r>
              <a:rPr lang="en-US" sz="4000" b="1" u="sng" cap="none" spc="0" dirty="0" smtClean="0">
                <a:ln w="0"/>
                <a:solidFill>
                  <a:srgbClr val="FF962D"/>
                </a:solidFill>
                <a:latin typeface="Times New Roman" panose="02020603050405020304" pitchFamily="18" charset="0"/>
                <a:cs typeface="Times New Roman" panose="02020603050405020304" pitchFamily="18" charset="0"/>
              </a:rPr>
              <a:t>Content</a:t>
            </a:r>
            <a:endParaRPr lang="en-US" sz="4000" b="1" u="sng" cap="none" spc="0" dirty="0">
              <a:ln w="0"/>
              <a:solidFill>
                <a:srgbClr val="FF962D"/>
              </a:solidFill>
              <a:latin typeface="Times New Roman" panose="02020603050405020304" pitchFamily="18" charset="0"/>
              <a:cs typeface="Times New Roman" panose="02020603050405020304" pitchFamily="18" charset="0"/>
            </a:endParaRPr>
          </a:p>
        </p:txBody>
      </p:sp>
      <p:grpSp>
        <p:nvGrpSpPr>
          <p:cNvPr id="2" name="Group 1"/>
          <p:cNvGrpSpPr/>
          <p:nvPr/>
        </p:nvGrpSpPr>
        <p:grpSpPr>
          <a:xfrm>
            <a:off x="10617626" y="109184"/>
            <a:ext cx="1392740" cy="1132764"/>
            <a:chOff x="10617626" y="109184"/>
            <a:chExt cx="1392740" cy="1132764"/>
          </a:xfrm>
        </p:grpSpPr>
        <p:sp>
          <p:nvSpPr>
            <p:cNvPr id="6" name="Isosceles Triangle 5"/>
            <p:cNvSpPr/>
            <p:nvPr/>
          </p:nvSpPr>
          <p:spPr>
            <a:xfrm>
              <a:off x="10822676" y="109184"/>
              <a:ext cx="1187690" cy="996284"/>
            </a:xfrm>
            <a:prstGeom prst="triangl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Isosceles Triangle 6"/>
            <p:cNvSpPr/>
            <p:nvPr/>
          </p:nvSpPr>
          <p:spPr>
            <a:xfrm>
              <a:off x="10617626" y="245664"/>
              <a:ext cx="1187690" cy="996284"/>
            </a:xfrm>
            <a:prstGeom prst="triangle">
              <a:avLst/>
            </a:prstGeom>
            <a:solidFill>
              <a:srgbClr val="66CBF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8" name="Group 7"/>
          <p:cNvGrpSpPr/>
          <p:nvPr/>
        </p:nvGrpSpPr>
        <p:grpSpPr>
          <a:xfrm>
            <a:off x="10108151" y="5186152"/>
            <a:ext cx="1959141" cy="1460308"/>
            <a:chOff x="10617626" y="109184"/>
            <a:chExt cx="1392740" cy="1132764"/>
          </a:xfrm>
        </p:grpSpPr>
        <p:sp>
          <p:nvSpPr>
            <p:cNvPr id="9" name="Isosceles Triangle 8"/>
            <p:cNvSpPr/>
            <p:nvPr/>
          </p:nvSpPr>
          <p:spPr>
            <a:xfrm>
              <a:off x="10822676" y="109184"/>
              <a:ext cx="1187690" cy="996284"/>
            </a:xfrm>
            <a:prstGeom prst="triangl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Isosceles Triangle 9"/>
            <p:cNvSpPr/>
            <p:nvPr/>
          </p:nvSpPr>
          <p:spPr>
            <a:xfrm>
              <a:off x="10617626" y="245664"/>
              <a:ext cx="1187690" cy="996284"/>
            </a:xfrm>
            <a:prstGeom prst="triangle">
              <a:avLst/>
            </a:prstGeom>
            <a:solidFill>
              <a:srgbClr val="66CBF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315397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5"/>
                                        </p:tgtEl>
                                        <p:attrNameLst>
                                          <p:attrName>style.visibility</p:attrName>
                                        </p:attrNameLst>
                                      </p:cBhvr>
                                      <p:to>
                                        <p:strVal val="visible"/>
                                      </p:to>
                                    </p:set>
                                    <p:animEffect transition="in" filter="fade">
                                      <p:cBhvr>
                                        <p:cTn id="7" dur="2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AF246D-DFE2-7190-2F14-30BC412391C1}"/>
              </a:ext>
            </a:extLst>
          </p:cNvPr>
          <p:cNvSpPr txBox="1"/>
          <p:nvPr/>
        </p:nvSpPr>
        <p:spPr>
          <a:xfrm>
            <a:off x="-465384" y="1303812"/>
            <a:ext cx="7105947" cy="964367"/>
          </a:xfrm>
          <a:prstGeom prst="rect">
            <a:avLst/>
          </a:prstGeom>
          <a:noFill/>
        </p:spPr>
        <p:txBody>
          <a:bodyPr wrap="square">
            <a:spAutoFit/>
          </a:bodyPr>
          <a:lstStyle/>
          <a:p>
            <a:pPr algn="ctr">
              <a:lnSpc>
                <a:spcPts val="1800"/>
              </a:lnSpc>
              <a:spcAft>
                <a:spcPts val="800"/>
              </a:spcAft>
              <a:buNone/>
            </a:pPr>
            <a:r>
              <a:rPr lang="en-US" sz="2400" b="1" kern="100" dirty="0">
                <a:solidFill>
                  <a:srgbClr val="1E439B"/>
                </a:solidFill>
                <a:effectLst/>
                <a:latin typeface="Times New Roman" panose="02020603050405020304" pitchFamily="18" charset="0"/>
                <a:ea typeface="Calibri" panose="020F0502020204030204" pitchFamily="34" charset="0"/>
                <a:cs typeface="Times New Roman" panose="02020603050405020304" pitchFamily="18" charset="0"/>
              </a:rPr>
              <a:t>Human Relief Organization Nepal</a:t>
            </a:r>
            <a:endParaRPr lang="en-IN" sz="2000" b="1" kern="100" dirty="0">
              <a:solidFill>
                <a:srgbClr val="1E439B"/>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ts val="1800"/>
              </a:lnSpc>
              <a:spcAft>
                <a:spcPts val="600"/>
              </a:spcAft>
              <a:buNone/>
            </a:pPr>
            <a:r>
              <a:rPr lang="en-US" sz="1800" kern="100" dirty="0" smtClean="0">
                <a:effectLst/>
                <a:latin typeface="Times New Roman" panose="02020603050405020304" pitchFamily="18" charset="0"/>
                <a:ea typeface="Calibri" panose="020F0502020204030204" pitchFamily="34" charset="0"/>
                <a:cs typeface="Times New Roman" panose="02020603050405020304" pitchFamily="18" charset="0"/>
              </a:rPr>
              <a:t>Krishna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Nagar, Kapilvastu, Nepal</a:t>
            </a:r>
            <a:r>
              <a:rPr lang="en-IN" sz="1600" kern="100" dirty="0">
                <a:latin typeface="Times New Roman" panose="02020603050405020304" pitchFamily="18" charset="0"/>
                <a:ea typeface="Calibri" panose="020F0502020204030204" pitchFamily="34" charset="0"/>
                <a:cs typeface="Times New Roman" panose="02020603050405020304" pitchFamily="18" charset="0"/>
              </a:rPr>
              <a:t> |</a:t>
            </a:r>
          </a:p>
          <a:p>
            <a:pPr algn="ctr">
              <a:lnSpc>
                <a:spcPts val="1800"/>
              </a:lnSpc>
              <a:spcAft>
                <a:spcPts val="6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Income &amp; Expenditure Account</a:t>
            </a:r>
            <a:r>
              <a:rPr lang="en-US" kern="100" dirty="0">
                <a:latin typeface="Times New Roman" panose="02020603050405020304" pitchFamily="18" charset="0"/>
                <a:ea typeface="Calibri" panose="020F0502020204030204" pitchFamily="34" charset="0"/>
                <a:cs typeface="Times New Roman" panose="02020603050405020304" pitchFamily="18" charset="0"/>
              </a:rPr>
              <a:t> 2021-2022 </a:t>
            </a:r>
            <a:r>
              <a:rPr lang="en-US" kern="100" dirty="0" smtClean="0">
                <a:latin typeface="Times New Roman" panose="02020603050405020304" pitchFamily="18" charset="0"/>
                <a:ea typeface="Calibri" panose="020F0502020204030204" pitchFamily="34" charset="0"/>
                <a:cs typeface="Times New Roman" panose="02020603050405020304" pitchFamily="18" charset="0"/>
              </a:rPr>
              <a:t>(2078-2079)</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FFE16A51-E713-F441-B4FA-EFBC714B464F}"/>
              </a:ext>
            </a:extLst>
          </p:cNvPr>
          <p:cNvSpPr>
            <a:spLocks noGrp="1"/>
          </p:cNvSpPr>
          <p:nvPr>
            <p:ph type="title"/>
          </p:nvPr>
        </p:nvSpPr>
        <p:spPr>
          <a:xfrm>
            <a:off x="2074793" y="275269"/>
            <a:ext cx="5465083" cy="859774"/>
          </a:xfrm>
        </p:spPr>
        <p:txBody>
          <a:bodyPr>
            <a:noAutofit/>
          </a:bodyPr>
          <a:lstStyle/>
          <a:p>
            <a:r>
              <a:rPr lang="en-US" sz="3500" b="1" dirty="0">
                <a:solidFill>
                  <a:srgbClr val="0087CB"/>
                </a:solidFill>
                <a:latin typeface="Teko Bold" pitchFamily="2" charset="0"/>
                <a:cs typeface="Teko Bold" pitchFamily="2" charset="0"/>
              </a:rPr>
              <a:t>Financial Overview</a:t>
            </a:r>
            <a:endParaRPr lang="en-IN" sz="3500" b="1" dirty="0">
              <a:solidFill>
                <a:srgbClr val="0087CB"/>
              </a:solidFill>
              <a:latin typeface="Teko Bold" pitchFamily="2" charset="0"/>
              <a:cs typeface="Teko Bold" pitchFamily="2" charset="0"/>
            </a:endParaRPr>
          </a:p>
        </p:txBody>
      </p:sp>
      <p:pic>
        <p:nvPicPr>
          <p:cNvPr id="7" name="Graphic 6" descr="Money">
            <a:extLst>
              <a:ext uri="{FF2B5EF4-FFF2-40B4-BE49-F238E27FC236}">
                <a16:creationId xmlns:a16="http://schemas.microsoft.com/office/drawing/2014/main" id="{56398BBF-B242-4239-E4BD-99CFD7339A6B}"/>
              </a:ext>
            </a:extLst>
          </p:cNvPr>
          <p:cNvPicPr>
            <a:picLocks noChangeAspect="1"/>
          </p:cNvPicPr>
          <p:nvPr/>
        </p:nvPicPr>
        <p:blipFill>
          <a:blip r:embed="rId2">
            <a:biLevel thresh="75000"/>
            <a:extLst>
              <a:ext uri="{96DAC541-7B7A-43D3-8B79-37D633B846F1}">
                <asvg:svgBlip xmlns="" xmlns:asvg="http://schemas.microsoft.com/office/drawing/2016/SVG/main" r:embed="rId3"/>
              </a:ext>
            </a:extLst>
          </a:blip>
          <a:stretch>
            <a:fillRect/>
          </a:stretch>
        </p:blipFill>
        <p:spPr>
          <a:xfrm>
            <a:off x="833212" y="189051"/>
            <a:ext cx="1036531" cy="1036531"/>
          </a:xfrm>
          <a:prstGeom prst="rect">
            <a:avLst/>
          </a:prstGeom>
        </p:spPr>
      </p:pic>
      <p:graphicFrame>
        <p:nvGraphicFramePr>
          <p:cNvPr id="20" name="Table 19">
            <a:extLst>
              <a:ext uri="{FF2B5EF4-FFF2-40B4-BE49-F238E27FC236}">
                <a16:creationId xmlns:a16="http://schemas.microsoft.com/office/drawing/2014/main" id="{ABEC2403-1A49-6578-136D-0A39D7A4DE6D}"/>
              </a:ext>
            </a:extLst>
          </p:cNvPr>
          <p:cNvGraphicFramePr>
            <a:graphicFrameLocks noGrp="1"/>
          </p:cNvGraphicFramePr>
          <p:nvPr>
            <p:extLst>
              <p:ext uri="{D42A27DB-BD31-4B8C-83A1-F6EECF244321}">
                <p14:modId xmlns:p14="http://schemas.microsoft.com/office/powerpoint/2010/main" val="1661630657"/>
              </p:ext>
            </p:extLst>
          </p:nvPr>
        </p:nvGraphicFramePr>
        <p:xfrm>
          <a:off x="280761" y="2407155"/>
          <a:ext cx="5465083" cy="4025940"/>
        </p:xfrm>
        <a:graphic>
          <a:graphicData uri="http://schemas.openxmlformats.org/drawingml/2006/table">
            <a:tbl>
              <a:tblPr firstRow="1" firstCol="1" bandRow="1">
                <a:tableStyleId>{5C22544A-7EE6-4342-B048-85BDC9FD1C3A}</a:tableStyleId>
              </a:tblPr>
              <a:tblGrid>
                <a:gridCol w="575733">
                  <a:extLst>
                    <a:ext uri="{9D8B030D-6E8A-4147-A177-3AD203B41FA5}">
                      <a16:colId xmlns:a16="http://schemas.microsoft.com/office/drawing/2014/main" val="2572351097"/>
                    </a:ext>
                  </a:extLst>
                </a:gridCol>
                <a:gridCol w="2984951">
                  <a:extLst>
                    <a:ext uri="{9D8B030D-6E8A-4147-A177-3AD203B41FA5}">
                      <a16:colId xmlns:a16="http://schemas.microsoft.com/office/drawing/2014/main" val="3517356529"/>
                    </a:ext>
                  </a:extLst>
                </a:gridCol>
                <a:gridCol w="1904399">
                  <a:extLst>
                    <a:ext uri="{9D8B030D-6E8A-4147-A177-3AD203B41FA5}">
                      <a16:colId xmlns:a16="http://schemas.microsoft.com/office/drawing/2014/main" val="999328008"/>
                    </a:ext>
                  </a:extLst>
                </a:gridCol>
              </a:tblGrid>
              <a:tr h="615250">
                <a:tc>
                  <a:txBody>
                    <a:bodyPr/>
                    <a:lstStyle/>
                    <a:p>
                      <a:pPr algn="ctr">
                        <a:lnSpc>
                          <a:spcPct val="115000"/>
                        </a:lnSpc>
                        <a:spcAft>
                          <a:spcPts val="800"/>
                        </a:spcAft>
                        <a:buNone/>
                      </a:pPr>
                      <a:r>
                        <a:rPr lang="en-US" sz="2000" kern="0" dirty="0">
                          <a:solidFill>
                            <a:srgbClr val="0087CB"/>
                          </a:solidFill>
                          <a:effectLst/>
                          <a:latin typeface="Times New Roman" panose="02020603050405020304" pitchFamily="18" charset="0"/>
                          <a:cs typeface="Times New Roman" panose="02020603050405020304" pitchFamily="18" charset="0"/>
                        </a:rPr>
                        <a:t>S. </a:t>
                      </a:r>
                      <a:r>
                        <a:rPr lang="en-US" sz="2000" kern="0" dirty="0" smtClean="0">
                          <a:solidFill>
                            <a:srgbClr val="0087CB"/>
                          </a:solidFill>
                          <a:effectLst/>
                          <a:latin typeface="Times New Roman" panose="02020603050405020304" pitchFamily="18" charset="0"/>
                          <a:cs typeface="Times New Roman" panose="02020603050405020304" pitchFamily="18" charset="0"/>
                        </a:rPr>
                        <a:t>N.</a:t>
                      </a:r>
                      <a:endParaRPr lang="en-IN" sz="1800" kern="100" dirty="0">
                        <a:solidFill>
                          <a:srgbClr val="0087C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buNone/>
                      </a:pPr>
                      <a:r>
                        <a:rPr lang="en-US" sz="2000" kern="0" dirty="0">
                          <a:solidFill>
                            <a:srgbClr val="0087CB"/>
                          </a:solidFill>
                          <a:effectLst/>
                          <a:latin typeface="Times New Roman" panose="02020603050405020304" pitchFamily="18" charset="0"/>
                          <a:cs typeface="Times New Roman" panose="02020603050405020304" pitchFamily="18" charset="0"/>
                        </a:rPr>
                        <a:t>Income</a:t>
                      </a:r>
                      <a:endParaRPr lang="en-IN" sz="1800" kern="100" dirty="0">
                        <a:solidFill>
                          <a:srgbClr val="0087C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buNone/>
                      </a:pPr>
                      <a:r>
                        <a:rPr lang="en-US" sz="2000" kern="0" dirty="0">
                          <a:solidFill>
                            <a:srgbClr val="0087CB"/>
                          </a:solidFill>
                          <a:effectLst/>
                          <a:latin typeface="Times New Roman" panose="02020603050405020304" pitchFamily="18" charset="0"/>
                          <a:cs typeface="Times New Roman" panose="02020603050405020304" pitchFamily="18" charset="0"/>
                        </a:rPr>
                        <a:t>Amount</a:t>
                      </a:r>
                      <a:endParaRPr lang="en-IN" sz="1800" kern="100" dirty="0">
                        <a:solidFill>
                          <a:srgbClr val="0087C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7024061"/>
                  </a:ext>
                </a:extLst>
              </a:tr>
              <a:tr h="615250">
                <a:tc>
                  <a:txBody>
                    <a:bodyPr/>
                    <a:lstStyle/>
                    <a:p>
                      <a:pPr algn="ctr">
                        <a:lnSpc>
                          <a:spcPct val="115000"/>
                        </a:lnSpc>
                        <a:spcAft>
                          <a:spcPts val="800"/>
                        </a:spcAft>
                        <a:buNone/>
                      </a:pPr>
                      <a:r>
                        <a:rPr lang="en-US" sz="1600" kern="0" dirty="0">
                          <a:solidFill>
                            <a:schemeClr val="tx1"/>
                          </a:solidFill>
                          <a:effectLst/>
                          <a:latin typeface="Times New Roman" panose="02020603050405020304" pitchFamily="18" charset="0"/>
                          <a:cs typeface="Times New Roman" panose="02020603050405020304" pitchFamily="18" charset="0"/>
                        </a:rPr>
                        <a:t>1.</a:t>
                      </a:r>
                      <a:endParaRPr lang="en-IN" sz="16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Previous Balance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     2,007,517.00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0823087"/>
                  </a:ext>
                </a:extLst>
              </a:tr>
              <a:tr h="432185">
                <a:tc>
                  <a:txBody>
                    <a:bodyPr/>
                    <a:lstStyle/>
                    <a:p>
                      <a:pPr algn="ctr">
                        <a:lnSpc>
                          <a:spcPct val="115000"/>
                        </a:lnSpc>
                        <a:spcAft>
                          <a:spcPts val="800"/>
                        </a:spcAft>
                        <a:buNone/>
                      </a:pPr>
                      <a:r>
                        <a:rPr lang="en-US" sz="1600" kern="0" dirty="0">
                          <a:solidFill>
                            <a:schemeClr val="tx1"/>
                          </a:solidFill>
                          <a:effectLst/>
                          <a:latin typeface="Times New Roman" panose="02020603050405020304" pitchFamily="18" charset="0"/>
                          <a:cs typeface="Times New Roman" panose="02020603050405020304" pitchFamily="18" charset="0"/>
                        </a:rPr>
                        <a:t>2.</a:t>
                      </a:r>
                      <a:endParaRPr lang="en-IN" sz="16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2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Helping Hand for Relief and Development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13,943,635.00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7078735"/>
                  </a:ext>
                </a:extLst>
              </a:tr>
              <a:tr h="372877">
                <a:tc>
                  <a:txBody>
                    <a:bodyPr/>
                    <a:lstStyle/>
                    <a:p>
                      <a:pPr algn="ctr">
                        <a:lnSpc>
                          <a:spcPct val="115000"/>
                        </a:lnSpc>
                        <a:spcAft>
                          <a:spcPts val="800"/>
                        </a:spcAft>
                        <a:buNone/>
                      </a:pPr>
                      <a:r>
                        <a:rPr lang="en-US" sz="1600" kern="0" dirty="0">
                          <a:solidFill>
                            <a:schemeClr val="tx1"/>
                          </a:solidFill>
                          <a:effectLst/>
                          <a:latin typeface="Times New Roman" panose="02020603050405020304" pitchFamily="18" charset="0"/>
                          <a:cs typeface="Times New Roman" panose="02020603050405020304" pitchFamily="18" charset="0"/>
                        </a:rPr>
                        <a:t>3.</a:t>
                      </a:r>
                      <a:endParaRPr lang="en-IN" sz="16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22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Hidaya</a:t>
                      </a:r>
                      <a:r>
                        <a:rPr lang="en-US" sz="2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Foundation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1,025,586.00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7350874"/>
                  </a:ext>
                </a:extLst>
              </a:tr>
              <a:tr h="455467">
                <a:tc>
                  <a:txBody>
                    <a:bodyPr/>
                    <a:lstStyle/>
                    <a:p>
                      <a:pPr algn="ctr">
                        <a:lnSpc>
                          <a:spcPct val="115000"/>
                        </a:lnSpc>
                        <a:spcAft>
                          <a:spcPts val="800"/>
                        </a:spcAft>
                        <a:buNone/>
                      </a:pPr>
                      <a:r>
                        <a:rPr lang="en-US" sz="1600" kern="0" dirty="0">
                          <a:solidFill>
                            <a:schemeClr val="tx1"/>
                          </a:solidFill>
                          <a:effectLst/>
                          <a:latin typeface="Times New Roman" panose="02020603050405020304" pitchFamily="18" charset="0"/>
                          <a:cs typeface="Times New Roman" panose="02020603050405020304" pitchFamily="18" charset="0"/>
                        </a:rPr>
                        <a:t>4.</a:t>
                      </a:r>
                      <a:endParaRPr lang="en-IN" sz="16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r>
                        <a:rPr lang="en-US" sz="22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Hayrat</a:t>
                      </a:r>
                      <a:r>
                        <a:rPr lang="en-US" sz="2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Aid Association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640,165.50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8762966"/>
                  </a:ext>
                </a:extLst>
              </a:tr>
              <a:tr h="372877">
                <a:tc>
                  <a:txBody>
                    <a:bodyPr/>
                    <a:lstStyle/>
                    <a:p>
                      <a:pPr algn="ctr">
                        <a:lnSpc>
                          <a:spcPct val="115000"/>
                        </a:lnSpc>
                        <a:spcAft>
                          <a:spcPts val="800"/>
                        </a:spcAft>
                        <a:buNone/>
                      </a:pPr>
                      <a:r>
                        <a:rPr lang="en-US" sz="1600" kern="0" dirty="0">
                          <a:solidFill>
                            <a:schemeClr val="tx1"/>
                          </a:solidFill>
                          <a:effectLst/>
                          <a:latin typeface="Times New Roman" panose="02020603050405020304" pitchFamily="18" charset="0"/>
                          <a:cs typeface="Times New Roman" panose="02020603050405020304" pitchFamily="18" charset="0"/>
                        </a:rPr>
                        <a:t>5.</a:t>
                      </a:r>
                      <a:endParaRPr lang="en-IN" sz="16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2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UK Islamic Mission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380,088.00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35673125"/>
                  </a:ext>
                </a:extLst>
              </a:tr>
              <a:tr h="372877">
                <a:tc>
                  <a:txBody>
                    <a:bodyPr/>
                    <a:lstStyle/>
                    <a:p>
                      <a:pPr algn="r">
                        <a:lnSpc>
                          <a:spcPct val="115000"/>
                        </a:lnSpc>
                        <a:spcAft>
                          <a:spcPts val="800"/>
                        </a:spcAft>
                        <a:buNone/>
                      </a:pPr>
                      <a:endParaRPr lang="en-IN" sz="16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US" sz="2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Others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2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2,545,285.50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33518636"/>
                  </a:ext>
                </a:extLst>
              </a:tr>
              <a:tr h="455467">
                <a:tc gridSpan="2">
                  <a:txBody>
                    <a:bodyPr/>
                    <a:lstStyle/>
                    <a:p>
                      <a:pPr algn="r">
                        <a:lnSpc>
                          <a:spcPct val="115000"/>
                        </a:lnSpc>
                        <a:spcAft>
                          <a:spcPts val="800"/>
                        </a:spcAft>
                        <a:buNone/>
                      </a:pPr>
                      <a:r>
                        <a:rPr lang="en-US" sz="2200" b="1" kern="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Total</a:t>
                      </a:r>
                      <a:endParaRPr lang="en-IN" sz="2200" b="1"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tc>
                <a:tc>
                  <a:txBody>
                    <a:bodyPr/>
                    <a:lstStyle/>
                    <a:p>
                      <a:pPr algn="l" fontAlgn="b"/>
                      <a:r>
                        <a:rPr lang="en-US" sz="22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20,542,277.00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60058182"/>
                  </a:ext>
                </a:extLst>
              </a:tr>
            </a:tbl>
          </a:graphicData>
        </a:graphic>
      </p:graphicFrame>
      <p:grpSp>
        <p:nvGrpSpPr>
          <p:cNvPr id="8" name="Group 7"/>
          <p:cNvGrpSpPr/>
          <p:nvPr/>
        </p:nvGrpSpPr>
        <p:grpSpPr>
          <a:xfrm>
            <a:off x="10617626" y="109184"/>
            <a:ext cx="1392740" cy="1116398"/>
            <a:chOff x="10617626" y="109184"/>
            <a:chExt cx="1392740" cy="1132764"/>
          </a:xfrm>
        </p:grpSpPr>
        <p:sp>
          <p:nvSpPr>
            <p:cNvPr id="10" name="Isosceles Triangle 9"/>
            <p:cNvSpPr/>
            <p:nvPr/>
          </p:nvSpPr>
          <p:spPr>
            <a:xfrm>
              <a:off x="10822676" y="109184"/>
              <a:ext cx="1187690" cy="996284"/>
            </a:xfrm>
            <a:prstGeom prst="triangl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Isosceles Triangle 10"/>
            <p:cNvSpPr/>
            <p:nvPr/>
          </p:nvSpPr>
          <p:spPr>
            <a:xfrm>
              <a:off x="10617626" y="245664"/>
              <a:ext cx="1187690" cy="996284"/>
            </a:xfrm>
            <a:prstGeom prst="triangle">
              <a:avLst/>
            </a:prstGeom>
            <a:solidFill>
              <a:srgbClr val="66CBF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12" name="Group 11"/>
          <p:cNvGrpSpPr/>
          <p:nvPr/>
        </p:nvGrpSpPr>
        <p:grpSpPr>
          <a:xfrm>
            <a:off x="10032715" y="5159377"/>
            <a:ext cx="1977651" cy="1458033"/>
            <a:chOff x="10617626" y="109184"/>
            <a:chExt cx="1392740" cy="1132764"/>
          </a:xfrm>
        </p:grpSpPr>
        <p:sp>
          <p:nvSpPr>
            <p:cNvPr id="13" name="Isosceles Triangle 12"/>
            <p:cNvSpPr/>
            <p:nvPr/>
          </p:nvSpPr>
          <p:spPr>
            <a:xfrm>
              <a:off x="10822676" y="109184"/>
              <a:ext cx="1187690" cy="996284"/>
            </a:xfrm>
            <a:prstGeom prst="triangl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Isosceles Triangle 13"/>
            <p:cNvSpPr/>
            <p:nvPr/>
          </p:nvSpPr>
          <p:spPr>
            <a:xfrm>
              <a:off x="10617626" y="245664"/>
              <a:ext cx="1187690" cy="996284"/>
            </a:xfrm>
            <a:prstGeom prst="triangle">
              <a:avLst/>
            </a:prstGeom>
            <a:solidFill>
              <a:srgbClr val="66CBF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15" name="Rectangle 14"/>
          <p:cNvSpPr/>
          <p:nvPr/>
        </p:nvSpPr>
        <p:spPr>
          <a:xfrm>
            <a:off x="2207757" y="1047763"/>
            <a:ext cx="5122672" cy="57705"/>
          </a:xfrm>
          <a:prstGeom prst="rect">
            <a:avLst/>
          </a:prstGeom>
          <a:gradFill>
            <a:gsLst>
              <a:gs pos="82000">
                <a:schemeClr val="accent1">
                  <a:lumMod val="5000"/>
                  <a:lumOff val="95000"/>
                </a:schemeClr>
              </a:gs>
              <a:gs pos="22000">
                <a:srgbClr val="0087CB"/>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60604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500" fill="hold"/>
                                        <p:tgtEl>
                                          <p:spTgt spid="20"/>
                                        </p:tgtEl>
                                        <p:attrNameLst>
                                          <p:attrName>ppt_x</p:attrName>
                                        </p:attrNameLst>
                                      </p:cBhvr>
                                      <p:tavLst>
                                        <p:tav tm="0">
                                          <p:val>
                                            <p:strVal val="#ppt_x"/>
                                          </p:val>
                                        </p:tav>
                                        <p:tav tm="100000">
                                          <p:val>
                                            <p:strVal val="#ppt_x"/>
                                          </p:val>
                                        </p:tav>
                                      </p:tavLst>
                                    </p:anim>
                                    <p:anim calcmode="lin" valueType="num">
                                      <p:cBhvr additive="base">
                                        <p:cTn id="1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88CDD4DC-F585-FF48-B28C-56A4716CB68E}"/>
              </a:ext>
            </a:extLst>
          </p:cNvPr>
          <p:cNvGraphicFramePr>
            <a:graphicFrameLocks noGrp="1"/>
          </p:cNvGraphicFramePr>
          <p:nvPr>
            <p:extLst>
              <p:ext uri="{D42A27DB-BD31-4B8C-83A1-F6EECF244321}">
                <p14:modId xmlns:p14="http://schemas.microsoft.com/office/powerpoint/2010/main" val="1716946191"/>
              </p:ext>
            </p:extLst>
          </p:nvPr>
        </p:nvGraphicFramePr>
        <p:xfrm>
          <a:off x="731160" y="199582"/>
          <a:ext cx="9600195" cy="5997228"/>
        </p:xfrm>
        <a:graphic>
          <a:graphicData uri="http://schemas.openxmlformats.org/drawingml/2006/table">
            <a:tbl>
              <a:tblPr firstRow="1" firstCol="1" bandRow="1">
                <a:tableStyleId>{21E4AEA4-8DFA-4A89-87EB-49C32662AFE0}</a:tableStyleId>
              </a:tblPr>
              <a:tblGrid>
                <a:gridCol w="965300">
                  <a:extLst>
                    <a:ext uri="{9D8B030D-6E8A-4147-A177-3AD203B41FA5}">
                      <a16:colId xmlns:a16="http://schemas.microsoft.com/office/drawing/2014/main" val="809545584"/>
                    </a:ext>
                  </a:extLst>
                </a:gridCol>
                <a:gridCol w="6720044">
                  <a:extLst>
                    <a:ext uri="{9D8B030D-6E8A-4147-A177-3AD203B41FA5}">
                      <a16:colId xmlns:a16="http://schemas.microsoft.com/office/drawing/2014/main" val="1757650038"/>
                    </a:ext>
                  </a:extLst>
                </a:gridCol>
                <a:gridCol w="1914851">
                  <a:extLst>
                    <a:ext uri="{9D8B030D-6E8A-4147-A177-3AD203B41FA5}">
                      <a16:colId xmlns:a16="http://schemas.microsoft.com/office/drawing/2014/main" val="2790381973"/>
                    </a:ext>
                  </a:extLst>
                </a:gridCol>
              </a:tblGrid>
              <a:tr h="241753">
                <a:tc>
                  <a:txBody>
                    <a:bodyPr/>
                    <a:lstStyle/>
                    <a:p>
                      <a:pPr algn="ctr">
                        <a:lnSpc>
                          <a:spcPct val="115000"/>
                        </a:lnSpc>
                        <a:spcAft>
                          <a:spcPts val="800"/>
                        </a:spcAft>
                        <a:buNone/>
                      </a:pPr>
                      <a:r>
                        <a:rPr lang="en-US" sz="1600" kern="0" dirty="0">
                          <a:effectLst/>
                        </a:rPr>
                        <a:t>S. No.</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tc>
                <a:tc>
                  <a:txBody>
                    <a:bodyPr/>
                    <a:lstStyle/>
                    <a:p>
                      <a:pPr algn="ctr">
                        <a:lnSpc>
                          <a:spcPct val="115000"/>
                        </a:lnSpc>
                        <a:spcAft>
                          <a:spcPts val="800"/>
                        </a:spcAft>
                        <a:buNone/>
                      </a:pPr>
                      <a:r>
                        <a:rPr lang="en-US" sz="1600" kern="0" dirty="0">
                          <a:effectLst/>
                        </a:rPr>
                        <a:t>Expenditure</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tc>
                <a:tc>
                  <a:txBody>
                    <a:bodyPr/>
                    <a:lstStyle/>
                    <a:p>
                      <a:pPr algn="ctr">
                        <a:lnSpc>
                          <a:spcPct val="115000"/>
                        </a:lnSpc>
                        <a:spcAft>
                          <a:spcPts val="800"/>
                        </a:spcAft>
                        <a:buNone/>
                      </a:pPr>
                      <a:r>
                        <a:rPr lang="en-US" sz="1600" kern="0" dirty="0">
                          <a:effectLst/>
                        </a:rPr>
                        <a:t>Amount</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tc>
                <a:extLst>
                  <a:ext uri="{0D108BD9-81ED-4DB2-BD59-A6C34878D82A}">
                    <a16:rowId xmlns:a16="http://schemas.microsoft.com/office/drawing/2014/main" val="3582950735"/>
                  </a:ext>
                </a:extLst>
              </a:tr>
              <a:tr h="240356">
                <a:tc>
                  <a:txBody>
                    <a:bodyPr/>
                    <a:lstStyle/>
                    <a:p>
                      <a:pPr algn="r">
                        <a:lnSpc>
                          <a:spcPct val="115000"/>
                        </a:lnSpc>
                        <a:spcAft>
                          <a:spcPts val="800"/>
                        </a:spcAft>
                        <a:buNone/>
                      </a:pPr>
                      <a:r>
                        <a:rPr lang="en-US" sz="1160" kern="0" dirty="0">
                          <a:effectLst/>
                          <a:latin typeface="Times New Roman" panose="02020603050405020304" pitchFamily="18" charset="0"/>
                          <a:cs typeface="Times New Roman" panose="02020603050405020304" pitchFamily="18" charset="0"/>
                        </a:rPr>
                        <a:t>1.</a:t>
                      </a:r>
                      <a:endParaRPr lang="en-IN" sz="116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l" fontAlgn="ctr"/>
                      <a:r>
                        <a:rPr lang="en-US" sz="1160" b="0" i="0" u="none" strike="noStrike" dirty="0">
                          <a:solidFill>
                            <a:srgbClr val="000000"/>
                          </a:solidFill>
                          <a:effectLst/>
                          <a:latin typeface="Calibri" panose="020F0502020204030204" pitchFamily="34" charset="0"/>
                        </a:rPr>
                        <a:t>Drinking Water Treatment Plant</a:t>
                      </a:r>
                    </a:p>
                  </a:txBody>
                  <a:tcPr marL="9525" marR="9525" marT="9525" marB="0" anchor="ctr"/>
                </a:tc>
                <a:tc>
                  <a:txBody>
                    <a:bodyPr/>
                    <a:lstStyle/>
                    <a:p>
                      <a:pPr algn="r" fontAlgn="ctr"/>
                      <a:r>
                        <a:rPr lang="en-US" sz="1160" b="0" i="0" u="none" strike="noStrike">
                          <a:solidFill>
                            <a:srgbClr val="000000"/>
                          </a:solidFill>
                          <a:effectLst/>
                          <a:latin typeface="Calibri" panose="020F0502020204030204" pitchFamily="34" charset="0"/>
                        </a:rPr>
                        <a:t>1,893,525.44</a:t>
                      </a:r>
                    </a:p>
                  </a:txBody>
                  <a:tcPr marL="9525" marR="9525" marT="9525" marB="0" anchor="ctr"/>
                </a:tc>
                <a:extLst>
                  <a:ext uri="{0D108BD9-81ED-4DB2-BD59-A6C34878D82A}">
                    <a16:rowId xmlns:a16="http://schemas.microsoft.com/office/drawing/2014/main" val="1269703450"/>
                  </a:ext>
                </a:extLst>
              </a:tr>
              <a:tr h="217170">
                <a:tc>
                  <a:txBody>
                    <a:bodyPr/>
                    <a:lstStyle/>
                    <a:p>
                      <a:pPr algn="r">
                        <a:lnSpc>
                          <a:spcPct val="115000"/>
                        </a:lnSpc>
                        <a:spcAft>
                          <a:spcPts val="800"/>
                        </a:spcAft>
                        <a:buNone/>
                      </a:pPr>
                      <a:endParaRPr lang="en-IN" sz="116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l" fontAlgn="ctr"/>
                      <a:r>
                        <a:rPr lang="en-US" sz="1160" b="0" i="0" u="none" strike="noStrike" dirty="0">
                          <a:solidFill>
                            <a:srgbClr val="000000"/>
                          </a:solidFill>
                          <a:effectLst/>
                          <a:latin typeface="Calibri" panose="020F0502020204030204" pitchFamily="34" charset="0"/>
                        </a:rPr>
                        <a:t>Bio-Sand filtration plant with community hand pump</a:t>
                      </a:r>
                    </a:p>
                  </a:txBody>
                  <a:tcPr marL="9525" marR="9525" marT="9525" marB="0" anchor="ctr"/>
                </a:tc>
                <a:tc>
                  <a:txBody>
                    <a:bodyPr/>
                    <a:lstStyle/>
                    <a:p>
                      <a:pPr algn="r" fontAlgn="ctr"/>
                      <a:r>
                        <a:rPr lang="en-US" sz="1160" b="0" i="0" u="none" strike="noStrike">
                          <a:solidFill>
                            <a:srgbClr val="000000"/>
                          </a:solidFill>
                          <a:effectLst/>
                          <a:latin typeface="Calibri" panose="020F0502020204030204" pitchFamily="34" charset="0"/>
                        </a:rPr>
                        <a:t>4,966,423.20</a:t>
                      </a:r>
                    </a:p>
                  </a:txBody>
                  <a:tcPr marL="9525" marR="9525" marT="9525" marB="0" anchor="ctr"/>
                </a:tc>
                <a:extLst>
                  <a:ext uri="{0D108BD9-81ED-4DB2-BD59-A6C34878D82A}">
                    <a16:rowId xmlns:a16="http://schemas.microsoft.com/office/drawing/2014/main" val="2286819967"/>
                  </a:ext>
                </a:extLst>
              </a:tr>
              <a:tr h="240356">
                <a:tc>
                  <a:txBody>
                    <a:bodyPr/>
                    <a:lstStyle/>
                    <a:p>
                      <a:pPr algn="r">
                        <a:lnSpc>
                          <a:spcPct val="115000"/>
                        </a:lnSpc>
                        <a:spcAft>
                          <a:spcPts val="800"/>
                        </a:spcAft>
                        <a:buNone/>
                      </a:pPr>
                      <a:r>
                        <a:rPr lang="en-US" sz="1160" kern="0" dirty="0">
                          <a:effectLst/>
                          <a:latin typeface="Times New Roman" panose="02020603050405020304" pitchFamily="18" charset="0"/>
                          <a:cs typeface="Times New Roman" panose="02020603050405020304" pitchFamily="18" charset="0"/>
                        </a:rPr>
                        <a:t>2.</a:t>
                      </a:r>
                      <a:endParaRPr lang="en-IN" sz="116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l" fontAlgn="ctr"/>
                      <a:r>
                        <a:rPr lang="en-US" sz="1160" b="0" i="0" u="none" strike="noStrike" dirty="0">
                          <a:solidFill>
                            <a:srgbClr val="000000"/>
                          </a:solidFill>
                          <a:effectLst/>
                          <a:latin typeface="Calibri" panose="020F0502020204030204" pitchFamily="34" charset="0"/>
                        </a:rPr>
                        <a:t>Orphans Financial support Distribution</a:t>
                      </a:r>
                    </a:p>
                  </a:txBody>
                  <a:tcPr marL="9525" marR="9525" marT="9525" marB="0" anchor="ctr"/>
                </a:tc>
                <a:tc>
                  <a:txBody>
                    <a:bodyPr/>
                    <a:lstStyle/>
                    <a:p>
                      <a:pPr algn="r" fontAlgn="ctr"/>
                      <a:r>
                        <a:rPr lang="en-US" sz="1160" b="0" i="0" u="none" strike="noStrike">
                          <a:solidFill>
                            <a:srgbClr val="000000"/>
                          </a:solidFill>
                          <a:effectLst/>
                          <a:latin typeface="Calibri" panose="020F0502020204030204" pitchFamily="34" charset="0"/>
                        </a:rPr>
                        <a:t>3,564,325.00</a:t>
                      </a:r>
                    </a:p>
                  </a:txBody>
                  <a:tcPr marL="9525" marR="9525" marT="9525" marB="0" anchor="ctr"/>
                </a:tc>
                <a:extLst>
                  <a:ext uri="{0D108BD9-81ED-4DB2-BD59-A6C34878D82A}">
                    <a16:rowId xmlns:a16="http://schemas.microsoft.com/office/drawing/2014/main" val="1824551794"/>
                  </a:ext>
                </a:extLst>
              </a:tr>
              <a:tr h="240356">
                <a:tc>
                  <a:txBody>
                    <a:bodyPr/>
                    <a:lstStyle/>
                    <a:p>
                      <a:pPr algn="r">
                        <a:lnSpc>
                          <a:spcPct val="115000"/>
                        </a:lnSpc>
                        <a:spcAft>
                          <a:spcPts val="800"/>
                        </a:spcAft>
                        <a:buNone/>
                      </a:pPr>
                      <a:r>
                        <a:rPr lang="en-US" sz="1160" kern="0" dirty="0">
                          <a:effectLst/>
                          <a:latin typeface="Times New Roman" panose="02020603050405020304" pitchFamily="18" charset="0"/>
                          <a:cs typeface="Times New Roman" panose="02020603050405020304" pitchFamily="18" charset="0"/>
                        </a:rPr>
                        <a:t>3.</a:t>
                      </a:r>
                      <a:endParaRPr lang="en-IN" sz="116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l" fontAlgn="ctr"/>
                      <a:r>
                        <a:rPr lang="en-US" sz="1160" b="0" i="0" u="none" strike="noStrike" dirty="0">
                          <a:solidFill>
                            <a:srgbClr val="000000"/>
                          </a:solidFill>
                          <a:effectLst/>
                          <a:latin typeface="Calibri" panose="020F0502020204030204" pitchFamily="34" charset="0"/>
                        </a:rPr>
                        <a:t>Provision of Hygienic kit</a:t>
                      </a:r>
                    </a:p>
                  </a:txBody>
                  <a:tcPr marL="9525" marR="9525" marT="9525" marB="0" anchor="ctr"/>
                </a:tc>
                <a:tc>
                  <a:txBody>
                    <a:bodyPr/>
                    <a:lstStyle/>
                    <a:p>
                      <a:pPr algn="r" fontAlgn="ctr"/>
                      <a:r>
                        <a:rPr lang="en-US" sz="1160" b="0" i="0" u="none" strike="noStrike">
                          <a:solidFill>
                            <a:srgbClr val="000000"/>
                          </a:solidFill>
                          <a:effectLst/>
                          <a:latin typeface="Calibri" panose="020F0502020204030204" pitchFamily="34" charset="0"/>
                        </a:rPr>
                        <a:t>185,845.00</a:t>
                      </a:r>
                    </a:p>
                  </a:txBody>
                  <a:tcPr marL="9525" marR="9525" marT="9525" marB="0" anchor="ctr"/>
                </a:tc>
                <a:extLst>
                  <a:ext uri="{0D108BD9-81ED-4DB2-BD59-A6C34878D82A}">
                    <a16:rowId xmlns:a16="http://schemas.microsoft.com/office/drawing/2014/main" val="415077427"/>
                  </a:ext>
                </a:extLst>
              </a:tr>
              <a:tr h="240356">
                <a:tc>
                  <a:txBody>
                    <a:bodyPr/>
                    <a:lstStyle/>
                    <a:p>
                      <a:pPr algn="r">
                        <a:lnSpc>
                          <a:spcPct val="115000"/>
                        </a:lnSpc>
                        <a:spcAft>
                          <a:spcPts val="800"/>
                        </a:spcAft>
                        <a:buNone/>
                      </a:pPr>
                      <a:r>
                        <a:rPr lang="en-US" sz="1160" kern="0" dirty="0">
                          <a:effectLst/>
                          <a:latin typeface="Times New Roman" panose="02020603050405020304" pitchFamily="18" charset="0"/>
                          <a:cs typeface="Times New Roman" panose="02020603050405020304" pitchFamily="18" charset="0"/>
                        </a:rPr>
                        <a:t>4.</a:t>
                      </a:r>
                      <a:endParaRPr lang="en-IN" sz="116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l" fontAlgn="ctr"/>
                      <a:r>
                        <a:rPr lang="en-US" sz="1160" b="0" i="0" u="none" strike="noStrike" dirty="0">
                          <a:solidFill>
                            <a:srgbClr val="000000"/>
                          </a:solidFill>
                          <a:effectLst/>
                          <a:latin typeface="Calibri" panose="020F0502020204030204" pitchFamily="34" charset="0"/>
                        </a:rPr>
                        <a:t>Health Screening</a:t>
                      </a:r>
                    </a:p>
                  </a:txBody>
                  <a:tcPr marL="9525" marR="9525" marT="9525" marB="0" anchor="ctr"/>
                </a:tc>
                <a:tc>
                  <a:txBody>
                    <a:bodyPr/>
                    <a:lstStyle/>
                    <a:p>
                      <a:pPr algn="r" fontAlgn="ctr"/>
                      <a:r>
                        <a:rPr lang="en-US" sz="1160" b="0" i="0" u="none" strike="noStrike">
                          <a:solidFill>
                            <a:srgbClr val="000000"/>
                          </a:solidFill>
                          <a:effectLst/>
                          <a:latin typeface="Calibri" panose="020F0502020204030204" pitchFamily="34" charset="0"/>
                        </a:rPr>
                        <a:t>310,571.00</a:t>
                      </a:r>
                    </a:p>
                  </a:txBody>
                  <a:tcPr marL="9525" marR="9525" marT="9525" marB="0" anchor="ctr"/>
                </a:tc>
                <a:extLst>
                  <a:ext uri="{0D108BD9-81ED-4DB2-BD59-A6C34878D82A}">
                    <a16:rowId xmlns:a16="http://schemas.microsoft.com/office/drawing/2014/main" val="1283099963"/>
                  </a:ext>
                </a:extLst>
              </a:tr>
              <a:tr h="240356">
                <a:tc>
                  <a:txBody>
                    <a:bodyPr/>
                    <a:lstStyle/>
                    <a:p>
                      <a:pPr algn="r">
                        <a:lnSpc>
                          <a:spcPct val="115000"/>
                        </a:lnSpc>
                        <a:spcAft>
                          <a:spcPts val="800"/>
                        </a:spcAft>
                        <a:buNone/>
                      </a:pPr>
                      <a:r>
                        <a:rPr lang="en-US" sz="1160" kern="0" dirty="0">
                          <a:effectLst/>
                          <a:latin typeface="Times New Roman" panose="02020603050405020304" pitchFamily="18" charset="0"/>
                          <a:cs typeface="Times New Roman" panose="02020603050405020304" pitchFamily="18" charset="0"/>
                        </a:rPr>
                        <a:t>5.</a:t>
                      </a:r>
                      <a:endParaRPr lang="en-IN" sz="116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l" fontAlgn="ctr"/>
                      <a:r>
                        <a:rPr lang="en-US" sz="1160" b="0" i="0" u="none" strike="noStrike" dirty="0">
                          <a:solidFill>
                            <a:srgbClr val="000000"/>
                          </a:solidFill>
                          <a:effectLst/>
                          <a:latin typeface="Calibri" panose="020F0502020204030204" pitchFamily="34" charset="0"/>
                        </a:rPr>
                        <a:t>Provision of School Bags and Study Kits</a:t>
                      </a:r>
                    </a:p>
                  </a:txBody>
                  <a:tcPr marL="9525" marR="9525" marT="9525" marB="0" anchor="ctr"/>
                </a:tc>
                <a:tc>
                  <a:txBody>
                    <a:bodyPr/>
                    <a:lstStyle/>
                    <a:p>
                      <a:pPr algn="r" fontAlgn="ctr"/>
                      <a:r>
                        <a:rPr lang="en-US" sz="1160" b="0" i="0" u="none" strike="noStrike">
                          <a:solidFill>
                            <a:srgbClr val="000000"/>
                          </a:solidFill>
                          <a:effectLst/>
                          <a:latin typeface="Calibri" panose="020F0502020204030204" pitchFamily="34" charset="0"/>
                        </a:rPr>
                        <a:t>772,683.40</a:t>
                      </a:r>
                    </a:p>
                  </a:txBody>
                  <a:tcPr marL="9525" marR="9525" marT="9525" marB="0" anchor="ctr"/>
                </a:tc>
                <a:extLst>
                  <a:ext uri="{0D108BD9-81ED-4DB2-BD59-A6C34878D82A}">
                    <a16:rowId xmlns:a16="http://schemas.microsoft.com/office/drawing/2014/main" val="3870073575"/>
                  </a:ext>
                </a:extLst>
              </a:tr>
              <a:tr h="240356">
                <a:tc>
                  <a:txBody>
                    <a:bodyPr/>
                    <a:lstStyle/>
                    <a:p>
                      <a:pPr algn="r">
                        <a:lnSpc>
                          <a:spcPct val="115000"/>
                        </a:lnSpc>
                        <a:spcAft>
                          <a:spcPts val="800"/>
                        </a:spcAft>
                        <a:buNone/>
                      </a:pPr>
                      <a:r>
                        <a:rPr lang="en-US" sz="1160" kern="0" dirty="0">
                          <a:effectLst/>
                          <a:latin typeface="Times New Roman" panose="02020603050405020304" pitchFamily="18" charset="0"/>
                          <a:cs typeface="Times New Roman" panose="02020603050405020304" pitchFamily="18" charset="0"/>
                        </a:rPr>
                        <a:t>6.</a:t>
                      </a:r>
                      <a:endParaRPr lang="en-IN" sz="116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l" fontAlgn="ctr"/>
                      <a:r>
                        <a:rPr lang="en-US" sz="1160" b="0" i="0" u="none" strike="noStrike" dirty="0">
                          <a:solidFill>
                            <a:srgbClr val="000000"/>
                          </a:solidFill>
                          <a:effectLst/>
                          <a:latin typeface="Calibri" panose="020F0502020204030204" pitchFamily="34" charset="0"/>
                        </a:rPr>
                        <a:t>Co-Curricular Activities</a:t>
                      </a:r>
                    </a:p>
                  </a:txBody>
                  <a:tcPr marL="9525" marR="9525" marT="9525" marB="0" anchor="ctr"/>
                </a:tc>
                <a:tc>
                  <a:txBody>
                    <a:bodyPr/>
                    <a:lstStyle/>
                    <a:p>
                      <a:pPr algn="r" fontAlgn="ctr"/>
                      <a:r>
                        <a:rPr lang="en-US" sz="1160" b="0" i="0" u="none" strike="noStrike">
                          <a:solidFill>
                            <a:srgbClr val="000000"/>
                          </a:solidFill>
                          <a:effectLst/>
                          <a:latin typeface="Calibri" panose="020F0502020204030204" pitchFamily="34" charset="0"/>
                        </a:rPr>
                        <a:t>49,635.00</a:t>
                      </a:r>
                    </a:p>
                  </a:txBody>
                  <a:tcPr marL="9525" marR="9525" marT="9525" marB="0" anchor="ctr"/>
                </a:tc>
                <a:extLst>
                  <a:ext uri="{0D108BD9-81ED-4DB2-BD59-A6C34878D82A}">
                    <a16:rowId xmlns:a16="http://schemas.microsoft.com/office/drawing/2014/main" val="879849882"/>
                  </a:ext>
                </a:extLst>
              </a:tr>
              <a:tr h="240356">
                <a:tc>
                  <a:txBody>
                    <a:bodyPr/>
                    <a:lstStyle/>
                    <a:p>
                      <a:pPr algn="r">
                        <a:lnSpc>
                          <a:spcPct val="115000"/>
                        </a:lnSpc>
                        <a:spcAft>
                          <a:spcPts val="800"/>
                        </a:spcAft>
                        <a:buNone/>
                      </a:pPr>
                      <a:r>
                        <a:rPr lang="en-US" sz="1160" kern="0" dirty="0">
                          <a:effectLst/>
                          <a:latin typeface="Times New Roman" panose="02020603050405020304" pitchFamily="18" charset="0"/>
                          <a:cs typeface="Times New Roman" panose="02020603050405020304" pitchFamily="18" charset="0"/>
                        </a:rPr>
                        <a:t>7.</a:t>
                      </a:r>
                      <a:endParaRPr lang="en-IN" sz="116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l" fontAlgn="ctr"/>
                      <a:r>
                        <a:rPr lang="en-US" sz="1160" b="0" i="0" u="none" strike="noStrike" dirty="0">
                          <a:solidFill>
                            <a:srgbClr val="000000"/>
                          </a:solidFill>
                          <a:effectLst/>
                          <a:latin typeface="Calibri" panose="020F0502020204030204" pitchFamily="34" charset="0"/>
                        </a:rPr>
                        <a:t>Tree Plantation</a:t>
                      </a:r>
                    </a:p>
                  </a:txBody>
                  <a:tcPr marL="9525" marR="9525" marT="9525" marB="0" anchor="ctr"/>
                </a:tc>
                <a:tc>
                  <a:txBody>
                    <a:bodyPr/>
                    <a:lstStyle/>
                    <a:p>
                      <a:pPr algn="r" fontAlgn="ctr"/>
                      <a:r>
                        <a:rPr lang="en-US" sz="1160" b="0" i="0" u="none" strike="noStrike">
                          <a:solidFill>
                            <a:srgbClr val="000000"/>
                          </a:solidFill>
                          <a:effectLst/>
                          <a:latin typeface="Calibri" panose="020F0502020204030204" pitchFamily="34" charset="0"/>
                        </a:rPr>
                        <a:t>80,110.00</a:t>
                      </a:r>
                    </a:p>
                  </a:txBody>
                  <a:tcPr marL="9525" marR="9525" marT="9525" marB="0" anchor="ctr"/>
                </a:tc>
                <a:extLst>
                  <a:ext uri="{0D108BD9-81ED-4DB2-BD59-A6C34878D82A}">
                    <a16:rowId xmlns:a16="http://schemas.microsoft.com/office/drawing/2014/main" val="159495972"/>
                  </a:ext>
                </a:extLst>
              </a:tr>
              <a:tr h="240356">
                <a:tc>
                  <a:txBody>
                    <a:bodyPr/>
                    <a:lstStyle/>
                    <a:p>
                      <a:pPr algn="r">
                        <a:lnSpc>
                          <a:spcPct val="115000"/>
                        </a:lnSpc>
                        <a:spcAft>
                          <a:spcPts val="800"/>
                        </a:spcAft>
                        <a:buNone/>
                      </a:pPr>
                      <a:r>
                        <a:rPr lang="en-US" sz="1160" kern="0" dirty="0">
                          <a:effectLst/>
                          <a:latin typeface="Times New Roman" panose="02020603050405020304" pitchFamily="18" charset="0"/>
                          <a:cs typeface="Times New Roman" panose="02020603050405020304" pitchFamily="18" charset="0"/>
                        </a:rPr>
                        <a:t>8.</a:t>
                      </a:r>
                      <a:endParaRPr lang="en-IN" sz="116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l" fontAlgn="ctr"/>
                      <a:r>
                        <a:rPr lang="en-US" sz="1160" b="0" i="0" u="none" strike="noStrike" dirty="0" err="1">
                          <a:solidFill>
                            <a:srgbClr val="000000"/>
                          </a:solidFill>
                          <a:effectLst/>
                          <a:latin typeface="Calibri" panose="020F0502020204030204" pitchFamily="34" charset="0"/>
                        </a:rPr>
                        <a:t>Eid</a:t>
                      </a:r>
                      <a:r>
                        <a:rPr lang="en-US" sz="1160" b="0" i="0" u="none" strike="noStrike" dirty="0">
                          <a:solidFill>
                            <a:srgbClr val="000000"/>
                          </a:solidFill>
                          <a:effectLst/>
                          <a:latin typeface="Calibri" panose="020F0502020204030204" pitchFamily="34" charset="0"/>
                        </a:rPr>
                        <a:t> Cash Gift</a:t>
                      </a:r>
                    </a:p>
                  </a:txBody>
                  <a:tcPr marL="9525" marR="9525" marT="9525" marB="0" anchor="ctr"/>
                </a:tc>
                <a:tc>
                  <a:txBody>
                    <a:bodyPr/>
                    <a:lstStyle/>
                    <a:p>
                      <a:pPr algn="r" fontAlgn="ctr"/>
                      <a:r>
                        <a:rPr lang="en-US" sz="1160" b="0" i="0" u="none" strike="noStrike">
                          <a:solidFill>
                            <a:srgbClr val="000000"/>
                          </a:solidFill>
                          <a:effectLst/>
                          <a:latin typeface="Calibri" panose="020F0502020204030204" pitchFamily="34" charset="0"/>
                        </a:rPr>
                        <a:t>240,000.00</a:t>
                      </a:r>
                    </a:p>
                  </a:txBody>
                  <a:tcPr marL="9525" marR="9525" marT="9525" marB="0" anchor="ctr"/>
                </a:tc>
                <a:extLst>
                  <a:ext uri="{0D108BD9-81ED-4DB2-BD59-A6C34878D82A}">
                    <a16:rowId xmlns:a16="http://schemas.microsoft.com/office/drawing/2014/main" val="349027367"/>
                  </a:ext>
                </a:extLst>
              </a:tr>
              <a:tr h="240356">
                <a:tc>
                  <a:txBody>
                    <a:bodyPr/>
                    <a:lstStyle/>
                    <a:p>
                      <a:pPr algn="r">
                        <a:lnSpc>
                          <a:spcPct val="115000"/>
                        </a:lnSpc>
                        <a:spcAft>
                          <a:spcPts val="800"/>
                        </a:spcAft>
                        <a:buNone/>
                      </a:pPr>
                      <a:r>
                        <a:rPr lang="en-US" sz="1160" kern="0" dirty="0">
                          <a:effectLst/>
                          <a:latin typeface="Times New Roman" panose="02020603050405020304" pitchFamily="18" charset="0"/>
                          <a:cs typeface="Times New Roman" panose="02020603050405020304" pitchFamily="18" charset="0"/>
                        </a:rPr>
                        <a:t>9.</a:t>
                      </a:r>
                      <a:endParaRPr lang="en-IN" sz="116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l" fontAlgn="ctr"/>
                      <a:r>
                        <a:rPr lang="en-US" sz="1160" b="0" i="0" u="none" strike="noStrike" dirty="0">
                          <a:solidFill>
                            <a:srgbClr val="000000"/>
                          </a:solidFill>
                          <a:effectLst/>
                          <a:latin typeface="Calibri" panose="020F0502020204030204" pitchFamily="34" charset="0"/>
                        </a:rPr>
                        <a:t>Provision of food</a:t>
                      </a:r>
                    </a:p>
                  </a:txBody>
                  <a:tcPr marL="9525" marR="9525" marT="9525" marB="0" anchor="ctr"/>
                </a:tc>
                <a:tc>
                  <a:txBody>
                    <a:bodyPr/>
                    <a:lstStyle/>
                    <a:p>
                      <a:pPr algn="r" fontAlgn="ctr"/>
                      <a:r>
                        <a:rPr lang="en-US" sz="1160" b="0" i="0" u="none" strike="noStrike">
                          <a:solidFill>
                            <a:srgbClr val="000000"/>
                          </a:solidFill>
                          <a:effectLst/>
                          <a:latin typeface="Calibri" panose="020F0502020204030204" pitchFamily="34" charset="0"/>
                        </a:rPr>
                        <a:t>2,780,390.00</a:t>
                      </a:r>
                    </a:p>
                  </a:txBody>
                  <a:tcPr marL="9525" marR="9525" marT="9525" marB="0" anchor="ctr"/>
                </a:tc>
                <a:extLst>
                  <a:ext uri="{0D108BD9-81ED-4DB2-BD59-A6C34878D82A}">
                    <a16:rowId xmlns:a16="http://schemas.microsoft.com/office/drawing/2014/main" val="3264751973"/>
                  </a:ext>
                </a:extLst>
              </a:tr>
              <a:tr h="240356">
                <a:tc>
                  <a:txBody>
                    <a:bodyPr/>
                    <a:lstStyle/>
                    <a:p>
                      <a:pPr algn="r">
                        <a:lnSpc>
                          <a:spcPct val="115000"/>
                        </a:lnSpc>
                        <a:spcAft>
                          <a:spcPts val="800"/>
                        </a:spcAft>
                        <a:buNone/>
                      </a:pPr>
                      <a:r>
                        <a:rPr lang="en-US" sz="1160" kern="0" dirty="0">
                          <a:effectLst/>
                          <a:latin typeface="Times New Roman" panose="02020603050405020304" pitchFamily="18" charset="0"/>
                          <a:cs typeface="Times New Roman" panose="02020603050405020304" pitchFamily="18" charset="0"/>
                        </a:rPr>
                        <a:t>10.</a:t>
                      </a:r>
                      <a:endParaRPr lang="en-IN" sz="116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l" fontAlgn="ctr"/>
                      <a:r>
                        <a:rPr lang="en-US" sz="1160" b="0" i="0" u="none" strike="noStrike" dirty="0">
                          <a:solidFill>
                            <a:srgbClr val="000000"/>
                          </a:solidFill>
                          <a:effectLst/>
                          <a:latin typeface="Calibri" panose="020F0502020204030204" pitchFamily="34" charset="0"/>
                        </a:rPr>
                        <a:t>COVID19 Food Emergency Support Program</a:t>
                      </a:r>
                    </a:p>
                  </a:txBody>
                  <a:tcPr marL="9525" marR="9525" marT="9525" marB="0" anchor="ctr"/>
                </a:tc>
                <a:tc>
                  <a:txBody>
                    <a:bodyPr/>
                    <a:lstStyle/>
                    <a:p>
                      <a:pPr algn="r" fontAlgn="ctr"/>
                      <a:r>
                        <a:rPr lang="en-US" sz="1160" b="0" i="0" u="none" strike="noStrike">
                          <a:solidFill>
                            <a:srgbClr val="000000"/>
                          </a:solidFill>
                          <a:effectLst/>
                          <a:latin typeface="Calibri" panose="020F0502020204030204" pitchFamily="34" charset="0"/>
                        </a:rPr>
                        <a:t>1,569,463.00</a:t>
                      </a:r>
                    </a:p>
                  </a:txBody>
                  <a:tcPr marL="9525" marR="9525" marT="9525" marB="0" anchor="ctr"/>
                </a:tc>
                <a:extLst>
                  <a:ext uri="{0D108BD9-81ED-4DB2-BD59-A6C34878D82A}">
                    <a16:rowId xmlns:a16="http://schemas.microsoft.com/office/drawing/2014/main" val="2660306667"/>
                  </a:ext>
                </a:extLst>
              </a:tr>
              <a:tr h="240356">
                <a:tc>
                  <a:txBody>
                    <a:bodyPr/>
                    <a:lstStyle/>
                    <a:p>
                      <a:pPr algn="r">
                        <a:lnSpc>
                          <a:spcPct val="115000"/>
                        </a:lnSpc>
                        <a:spcAft>
                          <a:spcPts val="800"/>
                        </a:spcAft>
                        <a:buNone/>
                      </a:pPr>
                      <a:r>
                        <a:rPr lang="en-US" sz="1160" kern="0" dirty="0">
                          <a:effectLst/>
                          <a:latin typeface="Times New Roman" panose="02020603050405020304" pitchFamily="18" charset="0"/>
                          <a:cs typeface="Times New Roman" panose="02020603050405020304" pitchFamily="18" charset="0"/>
                        </a:rPr>
                        <a:t>11.</a:t>
                      </a:r>
                      <a:endParaRPr lang="en-IN" sz="116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l" fontAlgn="ctr"/>
                      <a:r>
                        <a:rPr lang="en-US" sz="1160" b="0" i="0" u="none" strike="noStrike" dirty="0">
                          <a:solidFill>
                            <a:srgbClr val="000000"/>
                          </a:solidFill>
                          <a:effectLst/>
                          <a:latin typeface="Calibri" panose="020F0502020204030204" pitchFamily="34" charset="0"/>
                        </a:rPr>
                        <a:t>Fresh meat for families, living in poverty</a:t>
                      </a:r>
                    </a:p>
                  </a:txBody>
                  <a:tcPr marL="9525" marR="9525" marT="9525" marB="0" anchor="ctr"/>
                </a:tc>
                <a:tc>
                  <a:txBody>
                    <a:bodyPr/>
                    <a:lstStyle/>
                    <a:p>
                      <a:pPr algn="r" fontAlgn="ctr"/>
                      <a:r>
                        <a:rPr lang="en-US" sz="1160" b="0" i="0" u="none" strike="noStrike">
                          <a:solidFill>
                            <a:srgbClr val="000000"/>
                          </a:solidFill>
                          <a:effectLst/>
                          <a:latin typeface="Calibri" panose="020F0502020204030204" pitchFamily="34" charset="0"/>
                        </a:rPr>
                        <a:t>1,141,687.00</a:t>
                      </a:r>
                    </a:p>
                  </a:txBody>
                  <a:tcPr marL="9525" marR="9525" marT="9525" marB="0" anchor="ctr"/>
                </a:tc>
                <a:extLst>
                  <a:ext uri="{0D108BD9-81ED-4DB2-BD59-A6C34878D82A}">
                    <a16:rowId xmlns:a16="http://schemas.microsoft.com/office/drawing/2014/main" val="2401034745"/>
                  </a:ext>
                </a:extLst>
              </a:tr>
              <a:tr h="240356">
                <a:tc>
                  <a:txBody>
                    <a:bodyPr/>
                    <a:lstStyle/>
                    <a:p>
                      <a:pPr algn="r">
                        <a:lnSpc>
                          <a:spcPct val="115000"/>
                        </a:lnSpc>
                        <a:spcAft>
                          <a:spcPts val="800"/>
                        </a:spcAft>
                        <a:buNone/>
                      </a:pPr>
                      <a:r>
                        <a:rPr lang="en-US" sz="1160" kern="0" dirty="0">
                          <a:effectLst/>
                          <a:latin typeface="Times New Roman" panose="02020603050405020304" pitchFamily="18" charset="0"/>
                          <a:cs typeface="Times New Roman" panose="02020603050405020304" pitchFamily="18" charset="0"/>
                        </a:rPr>
                        <a:t>12.</a:t>
                      </a:r>
                      <a:endParaRPr lang="en-IN" sz="116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l" fontAlgn="ctr"/>
                      <a:r>
                        <a:rPr lang="en-US" sz="1160" b="0" i="0" u="none" strike="noStrike" dirty="0">
                          <a:solidFill>
                            <a:srgbClr val="000000"/>
                          </a:solidFill>
                          <a:effectLst/>
                          <a:latin typeface="Calibri" panose="020F0502020204030204" pitchFamily="34" charset="0"/>
                        </a:rPr>
                        <a:t>Provision of Winter packages</a:t>
                      </a:r>
                    </a:p>
                  </a:txBody>
                  <a:tcPr marL="9525" marR="9525" marT="9525" marB="0" anchor="ctr"/>
                </a:tc>
                <a:tc>
                  <a:txBody>
                    <a:bodyPr/>
                    <a:lstStyle/>
                    <a:p>
                      <a:pPr algn="r" fontAlgn="ctr"/>
                      <a:r>
                        <a:rPr lang="en-US" sz="1160" b="0" i="0" u="none" strike="noStrike">
                          <a:solidFill>
                            <a:srgbClr val="000000"/>
                          </a:solidFill>
                          <a:effectLst/>
                          <a:latin typeface="Calibri" panose="020F0502020204030204" pitchFamily="34" charset="0"/>
                        </a:rPr>
                        <a:t>639,940.00</a:t>
                      </a:r>
                    </a:p>
                  </a:txBody>
                  <a:tcPr marL="9525" marR="9525" marT="9525" marB="0" anchor="ctr"/>
                </a:tc>
                <a:extLst>
                  <a:ext uri="{0D108BD9-81ED-4DB2-BD59-A6C34878D82A}">
                    <a16:rowId xmlns:a16="http://schemas.microsoft.com/office/drawing/2014/main" val="1700517681"/>
                  </a:ext>
                </a:extLst>
              </a:tr>
              <a:tr h="240356">
                <a:tc>
                  <a:txBody>
                    <a:bodyPr/>
                    <a:lstStyle/>
                    <a:p>
                      <a:pPr algn="r">
                        <a:lnSpc>
                          <a:spcPct val="115000"/>
                        </a:lnSpc>
                        <a:spcAft>
                          <a:spcPts val="800"/>
                        </a:spcAft>
                        <a:buNone/>
                      </a:pPr>
                      <a:r>
                        <a:rPr lang="en-US" sz="1160" kern="0" dirty="0">
                          <a:effectLst/>
                          <a:latin typeface="Times New Roman" panose="02020603050405020304" pitchFamily="18" charset="0"/>
                          <a:cs typeface="Times New Roman" panose="02020603050405020304" pitchFamily="18" charset="0"/>
                        </a:rPr>
                        <a:t>13.</a:t>
                      </a:r>
                      <a:endParaRPr lang="en-IN" sz="116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l" fontAlgn="ctr"/>
                      <a:r>
                        <a:rPr lang="en-US" sz="1160" b="0" i="0" u="none" strike="noStrike" dirty="0">
                          <a:solidFill>
                            <a:srgbClr val="000000"/>
                          </a:solidFill>
                          <a:effectLst/>
                          <a:latin typeface="Calibri" panose="020F0502020204030204" pitchFamily="34" charset="0"/>
                        </a:rPr>
                        <a:t>Free Medical Camp</a:t>
                      </a:r>
                    </a:p>
                  </a:txBody>
                  <a:tcPr marL="9525" marR="9525" marT="9525" marB="0" anchor="ctr"/>
                </a:tc>
                <a:tc>
                  <a:txBody>
                    <a:bodyPr/>
                    <a:lstStyle/>
                    <a:p>
                      <a:pPr algn="r" fontAlgn="ctr"/>
                      <a:r>
                        <a:rPr lang="en-US" sz="1160" b="0" i="0" u="none" strike="noStrike">
                          <a:solidFill>
                            <a:srgbClr val="000000"/>
                          </a:solidFill>
                          <a:effectLst/>
                          <a:latin typeface="Calibri" panose="020F0502020204030204" pitchFamily="34" charset="0"/>
                        </a:rPr>
                        <a:t>206,135.00</a:t>
                      </a:r>
                    </a:p>
                  </a:txBody>
                  <a:tcPr marL="9525" marR="9525" marT="9525" marB="0" anchor="ctr"/>
                </a:tc>
                <a:extLst>
                  <a:ext uri="{0D108BD9-81ED-4DB2-BD59-A6C34878D82A}">
                    <a16:rowId xmlns:a16="http://schemas.microsoft.com/office/drawing/2014/main" val="2940427745"/>
                  </a:ext>
                </a:extLst>
              </a:tr>
              <a:tr h="240356">
                <a:tc>
                  <a:txBody>
                    <a:bodyPr/>
                    <a:lstStyle/>
                    <a:p>
                      <a:pPr algn="r">
                        <a:lnSpc>
                          <a:spcPct val="115000"/>
                        </a:lnSpc>
                        <a:spcAft>
                          <a:spcPts val="800"/>
                        </a:spcAft>
                        <a:buNone/>
                      </a:pPr>
                      <a:r>
                        <a:rPr lang="en-US" sz="1160" kern="0" dirty="0">
                          <a:effectLst/>
                          <a:latin typeface="Times New Roman" panose="02020603050405020304" pitchFamily="18" charset="0"/>
                          <a:cs typeface="Times New Roman" panose="02020603050405020304" pitchFamily="18" charset="0"/>
                        </a:rPr>
                        <a:t>14.</a:t>
                      </a:r>
                      <a:endParaRPr lang="en-IN" sz="116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l" fontAlgn="ctr"/>
                      <a:r>
                        <a:rPr lang="en-US" sz="1160" b="0" i="0" u="none" strike="noStrike" dirty="0">
                          <a:solidFill>
                            <a:srgbClr val="000000"/>
                          </a:solidFill>
                          <a:effectLst/>
                          <a:latin typeface="Calibri" panose="020F0502020204030204" pitchFamily="34" charset="0"/>
                        </a:rPr>
                        <a:t>Free Cataract Surgery</a:t>
                      </a:r>
                    </a:p>
                  </a:txBody>
                  <a:tcPr marL="9525" marR="9525" marT="9525" marB="0" anchor="ctr"/>
                </a:tc>
                <a:tc>
                  <a:txBody>
                    <a:bodyPr/>
                    <a:lstStyle/>
                    <a:p>
                      <a:pPr algn="r" fontAlgn="ctr"/>
                      <a:r>
                        <a:rPr lang="en-US" sz="1160" b="0" i="0" u="none" strike="noStrike">
                          <a:solidFill>
                            <a:srgbClr val="000000"/>
                          </a:solidFill>
                          <a:effectLst/>
                          <a:latin typeface="Calibri" panose="020F0502020204030204" pitchFamily="34" charset="0"/>
                        </a:rPr>
                        <a:t>172,101.00</a:t>
                      </a:r>
                    </a:p>
                  </a:txBody>
                  <a:tcPr marL="9525" marR="9525" marT="9525" marB="0" anchor="ctr"/>
                </a:tc>
                <a:extLst>
                  <a:ext uri="{0D108BD9-81ED-4DB2-BD59-A6C34878D82A}">
                    <a16:rowId xmlns:a16="http://schemas.microsoft.com/office/drawing/2014/main" val="2574302924"/>
                  </a:ext>
                </a:extLst>
              </a:tr>
              <a:tr h="240356">
                <a:tc>
                  <a:txBody>
                    <a:bodyPr/>
                    <a:lstStyle/>
                    <a:p>
                      <a:pPr algn="r">
                        <a:lnSpc>
                          <a:spcPct val="115000"/>
                        </a:lnSpc>
                        <a:spcAft>
                          <a:spcPts val="800"/>
                        </a:spcAft>
                        <a:buNone/>
                      </a:pPr>
                      <a:r>
                        <a:rPr lang="en-US" sz="1160" kern="0" dirty="0">
                          <a:effectLst/>
                          <a:latin typeface="Times New Roman" panose="02020603050405020304" pitchFamily="18" charset="0"/>
                          <a:cs typeface="Times New Roman" panose="02020603050405020304" pitchFamily="18" charset="0"/>
                        </a:rPr>
                        <a:t>15.</a:t>
                      </a:r>
                      <a:endParaRPr lang="en-IN" sz="116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l" fontAlgn="ctr"/>
                      <a:r>
                        <a:rPr lang="en-US" sz="1160" b="0" i="0" u="none" strike="noStrike" dirty="0">
                          <a:solidFill>
                            <a:srgbClr val="000000"/>
                          </a:solidFill>
                          <a:effectLst/>
                          <a:latin typeface="Calibri" panose="020F0502020204030204" pitchFamily="34" charset="0"/>
                        </a:rPr>
                        <a:t>One Million Meals</a:t>
                      </a:r>
                    </a:p>
                  </a:txBody>
                  <a:tcPr marL="9525" marR="9525" marT="9525" marB="0" anchor="ctr"/>
                </a:tc>
                <a:tc>
                  <a:txBody>
                    <a:bodyPr/>
                    <a:lstStyle/>
                    <a:p>
                      <a:pPr algn="r" fontAlgn="ctr"/>
                      <a:r>
                        <a:rPr lang="en-US" sz="1160" b="0" i="0" u="none" strike="noStrike">
                          <a:solidFill>
                            <a:srgbClr val="000000"/>
                          </a:solidFill>
                          <a:effectLst/>
                          <a:latin typeface="Calibri" panose="020F0502020204030204" pitchFamily="34" charset="0"/>
                        </a:rPr>
                        <a:t>562,504.56</a:t>
                      </a:r>
                    </a:p>
                  </a:txBody>
                  <a:tcPr marL="9525" marR="9525" marT="9525" marB="0" anchor="ctr"/>
                </a:tc>
                <a:extLst>
                  <a:ext uri="{0D108BD9-81ED-4DB2-BD59-A6C34878D82A}">
                    <a16:rowId xmlns:a16="http://schemas.microsoft.com/office/drawing/2014/main" val="3976942111"/>
                  </a:ext>
                </a:extLst>
              </a:tr>
              <a:tr h="240356">
                <a:tc>
                  <a:txBody>
                    <a:bodyPr/>
                    <a:lstStyle/>
                    <a:p>
                      <a:pPr algn="r">
                        <a:lnSpc>
                          <a:spcPct val="115000"/>
                        </a:lnSpc>
                        <a:spcAft>
                          <a:spcPts val="800"/>
                        </a:spcAft>
                        <a:buNone/>
                      </a:pPr>
                      <a:r>
                        <a:rPr lang="en-US" sz="1160" kern="0" dirty="0">
                          <a:effectLst/>
                          <a:latin typeface="Times New Roman" panose="02020603050405020304" pitchFamily="18" charset="0"/>
                          <a:cs typeface="Times New Roman" panose="02020603050405020304" pitchFamily="18" charset="0"/>
                        </a:rPr>
                        <a:t>16.</a:t>
                      </a:r>
                      <a:endParaRPr lang="en-IN" sz="116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l" fontAlgn="ctr"/>
                      <a:r>
                        <a:rPr lang="en-US" sz="1160" b="0" i="0" u="none" strike="noStrike" dirty="0">
                          <a:solidFill>
                            <a:srgbClr val="000000"/>
                          </a:solidFill>
                          <a:effectLst/>
                          <a:latin typeface="Calibri" panose="020F0502020204030204" pitchFamily="34" charset="0"/>
                        </a:rPr>
                        <a:t>Food Aid &amp; </a:t>
                      </a:r>
                      <a:r>
                        <a:rPr lang="en-US" sz="1160" b="0" i="0" u="none" strike="noStrike" dirty="0" err="1">
                          <a:solidFill>
                            <a:srgbClr val="000000"/>
                          </a:solidFill>
                          <a:effectLst/>
                          <a:latin typeface="Calibri" panose="020F0502020204030204" pitchFamily="34" charset="0"/>
                        </a:rPr>
                        <a:t>Iftar</a:t>
                      </a:r>
                      <a:r>
                        <a:rPr lang="en-US" sz="1160" b="0" i="0" u="none" strike="noStrike" dirty="0">
                          <a:solidFill>
                            <a:srgbClr val="000000"/>
                          </a:solidFill>
                          <a:effectLst/>
                          <a:latin typeface="Calibri" panose="020F0502020204030204" pitchFamily="34" charset="0"/>
                        </a:rPr>
                        <a:t> Meals Distribution</a:t>
                      </a:r>
                    </a:p>
                  </a:txBody>
                  <a:tcPr marL="9525" marR="9525" marT="9525" marB="0" anchor="ctr"/>
                </a:tc>
                <a:tc>
                  <a:txBody>
                    <a:bodyPr/>
                    <a:lstStyle/>
                    <a:p>
                      <a:pPr algn="r" fontAlgn="ctr"/>
                      <a:r>
                        <a:rPr lang="en-US" sz="1160" b="0" i="0" u="none" strike="noStrike" dirty="0">
                          <a:solidFill>
                            <a:srgbClr val="000000"/>
                          </a:solidFill>
                          <a:effectLst/>
                          <a:latin typeface="Calibri" panose="020F0502020204030204" pitchFamily="34" charset="0"/>
                        </a:rPr>
                        <a:t>640,164.45</a:t>
                      </a:r>
                    </a:p>
                  </a:txBody>
                  <a:tcPr marL="9525" marR="9525" marT="9525" marB="0" anchor="ctr"/>
                </a:tc>
                <a:extLst>
                  <a:ext uri="{0D108BD9-81ED-4DB2-BD59-A6C34878D82A}">
                    <a16:rowId xmlns:a16="http://schemas.microsoft.com/office/drawing/2014/main" val="1387849048"/>
                  </a:ext>
                </a:extLst>
              </a:tr>
              <a:tr h="240356">
                <a:tc>
                  <a:txBody>
                    <a:bodyPr/>
                    <a:lstStyle/>
                    <a:p>
                      <a:pPr algn="r">
                        <a:lnSpc>
                          <a:spcPct val="115000"/>
                        </a:lnSpc>
                        <a:spcAft>
                          <a:spcPts val="800"/>
                        </a:spcAft>
                        <a:buNone/>
                      </a:pPr>
                      <a:r>
                        <a:rPr lang="en-US" sz="1160" kern="0" dirty="0">
                          <a:effectLst/>
                          <a:latin typeface="Times New Roman" panose="02020603050405020304" pitchFamily="18" charset="0"/>
                          <a:cs typeface="Times New Roman" panose="02020603050405020304" pitchFamily="18" charset="0"/>
                        </a:rPr>
                        <a:t>17.</a:t>
                      </a:r>
                      <a:endParaRPr lang="en-IN" sz="116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l" fontAlgn="ctr"/>
                      <a:r>
                        <a:rPr lang="en-US" sz="1160" b="0" i="0" u="none" strike="noStrike" dirty="0">
                          <a:solidFill>
                            <a:srgbClr val="000000"/>
                          </a:solidFill>
                          <a:effectLst/>
                          <a:latin typeface="Calibri" panose="020F0502020204030204" pitchFamily="34" charset="0"/>
                        </a:rPr>
                        <a:t>Training on Cushion &amp; Soft Doll Making</a:t>
                      </a:r>
                    </a:p>
                  </a:txBody>
                  <a:tcPr marL="9525" marR="9525" marT="9525" marB="0" anchor="ctr"/>
                </a:tc>
                <a:tc>
                  <a:txBody>
                    <a:bodyPr/>
                    <a:lstStyle/>
                    <a:p>
                      <a:pPr algn="r" fontAlgn="ctr"/>
                      <a:r>
                        <a:rPr lang="en-US" sz="1160" b="0" i="0" u="none" strike="noStrike">
                          <a:solidFill>
                            <a:srgbClr val="000000"/>
                          </a:solidFill>
                          <a:effectLst/>
                          <a:latin typeface="Calibri" panose="020F0502020204030204" pitchFamily="34" charset="0"/>
                        </a:rPr>
                        <a:t>170,431.00</a:t>
                      </a:r>
                    </a:p>
                  </a:txBody>
                  <a:tcPr marL="9525" marR="9525" marT="9525" marB="0" anchor="ctr"/>
                </a:tc>
                <a:extLst>
                  <a:ext uri="{0D108BD9-81ED-4DB2-BD59-A6C34878D82A}">
                    <a16:rowId xmlns:a16="http://schemas.microsoft.com/office/drawing/2014/main" val="3979192511"/>
                  </a:ext>
                </a:extLst>
              </a:tr>
              <a:tr h="240356">
                <a:tc>
                  <a:txBody>
                    <a:bodyPr/>
                    <a:lstStyle/>
                    <a:p>
                      <a:pPr algn="r">
                        <a:lnSpc>
                          <a:spcPct val="115000"/>
                        </a:lnSpc>
                        <a:spcAft>
                          <a:spcPts val="800"/>
                        </a:spcAft>
                        <a:buNone/>
                      </a:pPr>
                      <a:r>
                        <a:rPr lang="en-US" sz="1160" kern="0" dirty="0">
                          <a:effectLst/>
                          <a:latin typeface="Times New Roman" panose="02020603050405020304" pitchFamily="18" charset="0"/>
                          <a:cs typeface="Times New Roman" panose="02020603050405020304" pitchFamily="18" charset="0"/>
                        </a:rPr>
                        <a:t>18.</a:t>
                      </a:r>
                      <a:endParaRPr lang="en-IN" sz="116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l" fontAlgn="ctr"/>
                      <a:r>
                        <a:rPr lang="en-US" sz="1160" b="0" i="0" u="none" strike="noStrike" dirty="0">
                          <a:solidFill>
                            <a:srgbClr val="000000"/>
                          </a:solidFill>
                          <a:effectLst/>
                          <a:latin typeface="Calibri" panose="020F0502020204030204" pitchFamily="34" charset="0"/>
                        </a:rPr>
                        <a:t>Training on Mushroom farming</a:t>
                      </a:r>
                    </a:p>
                  </a:txBody>
                  <a:tcPr marL="9525" marR="9525" marT="9525" marB="0" anchor="ctr"/>
                </a:tc>
                <a:tc>
                  <a:txBody>
                    <a:bodyPr/>
                    <a:lstStyle/>
                    <a:p>
                      <a:pPr algn="r" fontAlgn="ctr"/>
                      <a:r>
                        <a:rPr lang="en-US" sz="1160" b="0" i="0" u="none" strike="noStrike">
                          <a:solidFill>
                            <a:srgbClr val="000000"/>
                          </a:solidFill>
                          <a:effectLst/>
                          <a:latin typeface="Calibri" panose="020F0502020204030204" pitchFamily="34" charset="0"/>
                        </a:rPr>
                        <a:t>79,250.00</a:t>
                      </a:r>
                    </a:p>
                  </a:txBody>
                  <a:tcPr marL="9525" marR="9525" marT="9525" marB="0" anchor="ctr"/>
                </a:tc>
                <a:extLst>
                  <a:ext uri="{0D108BD9-81ED-4DB2-BD59-A6C34878D82A}">
                    <a16:rowId xmlns:a16="http://schemas.microsoft.com/office/drawing/2014/main" val="1509663713"/>
                  </a:ext>
                </a:extLst>
              </a:tr>
              <a:tr h="240356">
                <a:tc>
                  <a:txBody>
                    <a:bodyPr/>
                    <a:lstStyle/>
                    <a:p>
                      <a:pPr algn="r">
                        <a:lnSpc>
                          <a:spcPct val="115000"/>
                        </a:lnSpc>
                        <a:spcAft>
                          <a:spcPts val="800"/>
                        </a:spcAft>
                        <a:buNone/>
                      </a:pPr>
                      <a:r>
                        <a:rPr lang="en-US" sz="1160" kern="0" dirty="0">
                          <a:effectLst/>
                          <a:latin typeface="Times New Roman" panose="02020603050405020304" pitchFamily="18" charset="0"/>
                          <a:cs typeface="Times New Roman" panose="02020603050405020304" pitchFamily="18" charset="0"/>
                        </a:rPr>
                        <a:t>19.</a:t>
                      </a:r>
                      <a:endParaRPr lang="en-IN" sz="116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l" fontAlgn="ctr"/>
                      <a:r>
                        <a:rPr lang="en-US" sz="1160" b="0" i="0" u="none" strike="noStrike" dirty="0">
                          <a:solidFill>
                            <a:srgbClr val="000000"/>
                          </a:solidFill>
                          <a:effectLst/>
                          <a:latin typeface="Calibri" panose="020F0502020204030204" pitchFamily="34" charset="0"/>
                        </a:rPr>
                        <a:t>Training on house wiring</a:t>
                      </a:r>
                    </a:p>
                  </a:txBody>
                  <a:tcPr marL="9525" marR="9525" marT="9525" marB="0" anchor="ctr"/>
                </a:tc>
                <a:tc>
                  <a:txBody>
                    <a:bodyPr/>
                    <a:lstStyle/>
                    <a:p>
                      <a:pPr algn="r" fontAlgn="ctr"/>
                      <a:r>
                        <a:rPr lang="en-US" sz="1160" b="0" i="0" u="none" strike="noStrike" dirty="0">
                          <a:solidFill>
                            <a:srgbClr val="000000"/>
                          </a:solidFill>
                          <a:effectLst/>
                          <a:latin typeface="Calibri" panose="020F0502020204030204" pitchFamily="34" charset="0"/>
                        </a:rPr>
                        <a:t>277,255.00</a:t>
                      </a:r>
                    </a:p>
                  </a:txBody>
                  <a:tcPr marL="9525" marR="9525" marT="9525" marB="0" anchor="ctr"/>
                </a:tc>
                <a:extLst>
                  <a:ext uri="{0D108BD9-81ED-4DB2-BD59-A6C34878D82A}">
                    <a16:rowId xmlns:a16="http://schemas.microsoft.com/office/drawing/2014/main" val="3699730173"/>
                  </a:ext>
                </a:extLst>
              </a:tr>
              <a:tr h="217170">
                <a:tc>
                  <a:txBody>
                    <a:bodyPr/>
                    <a:lstStyle/>
                    <a:p>
                      <a:pPr algn="r">
                        <a:lnSpc>
                          <a:spcPct val="115000"/>
                        </a:lnSpc>
                        <a:spcAft>
                          <a:spcPts val="800"/>
                        </a:spcAft>
                        <a:buNone/>
                      </a:pPr>
                      <a:endParaRPr lang="en-IN" sz="116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l" fontAlgn="ctr"/>
                      <a:r>
                        <a:rPr lang="en-US" sz="1160" b="0" i="0" u="none" strike="noStrike" dirty="0">
                          <a:solidFill>
                            <a:srgbClr val="000000"/>
                          </a:solidFill>
                          <a:effectLst/>
                          <a:latin typeface="Calibri" panose="020F0502020204030204" pitchFamily="34" charset="0"/>
                        </a:rPr>
                        <a:t>Orphans and Destitute Children sponsorship Program</a:t>
                      </a:r>
                    </a:p>
                  </a:txBody>
                  <a:tcPr marL="9525" marR="9525" marT="9525" marB="0" anchor="ctr"/>
                </a:tc>
                <a:tc>
                  <a:txBody>
                    <a:bodyPr/>
                    <a:lstStyle/>
                    <a:p>
                      <a:pPr algn="r" fontAlgn="ctr"/>
                      <a:r>
                        <a:rPr lang="en-US" sz="1160" b="0" i="0" u="none" strike="noStrike" dirty="0">
                          <a:solidFill>
                            <a:srgbClr val="000000"/>
                          </a:solidFill>
                          <a:effectLst/>
                          <a:latin typeface="Calibri" panose="020F0502020204030204" pitchFamily="34" charset="0"/>
                        </a:rPr>
                        <a:t>780,945.00</a:t>
                      </a:r>
                    </a:p>
                  </a:txBody>
                  <a:tcPr marL="9525" marR="9525" marT="9525" marB="0" anchor="ctr"/>
                </a:tc>
                <a:extLst>
                  <a:ext uri="{0D108BD9-81ED-4DB2-BD59-A6C34878D82A}">
                    <a16:rowId xmlns:a16="http://schemas.microsoft.com/office/drawing/2014/main" val="598936901"/>
                  </a:ext>
                </a:extLst>
              </a:tr>
              <a:tr h="357854">
                <a:tc>
                  <a:txBody>
                    <a:bodyPr/>
                    <a:lstStyle/>
                    <a:p>
                      <a:pPr algn="r">
                        <a:lnSpc>
                          <a:spcPct val="115000"/>
                        </a:lnSpc>
                        <a:spcAft>
                          <a:spcPts val="800"/>
                        </a:spcAft>
                        <a:buNone/>
                      </a:pPr>
                      <a:endParaRPr lang="en-IN" sz="116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nchor="ctr"/>
                </a:tc>
                <a:tc>
                  <a:txBody>
                    <a:bodyPr/>
                    <a:lstStyle/>
                    <a:p>
                      <a:pPr algn="l" fontAlgn="ctr"/>
                      <a:r>
                        <a:rPr lang="en-US" sz="1160" b="0" i="0" u="none" strike="noStrike" dirty="0">
                          <a:solidFill>
                            <a:srgbClr val="000000"/>
                          </a:solidFill>
                          <a:effectLst/>
                          <a:latin typeface="Calibri" panose="020F0502020204030204" pitchFamily="34" charset="0"/>
                        </a:rPr>
                        <a:t>Administrative Expenses</a:t>
                      </a:r>
                    </a:p>
                  </a:txBody>
                  <a:tcPr marL="9525" marR="9525" marT="9525" marB="0" anchor="ctr"/>
                </a:tc>
                <a:tc>
                  <a:txBody>
                    <a:bodyPr/>
                    <a:lstStyle/>
                    <a:p>
                      <a:pPr algn="r" fontAlgn="ctr"/>
                      <a:r>
                        <a:rPr lang="en-US" sz="1160" b="0" i="0" u="none" strike="noStrike" dirty="0">
                          <a:solidFill>
                            <a:srgbClr val="000000"/>
                          </a:solidFill>
                          <a:effectLst/>
                          <a:latin typeface="Calibri" panose="020F0502020204030204" pitchFamily="34" charset="0"/>
                        </a:rPr>
                        <a:t>16,560.00</a:t>
                      </a:r>
                    </a:p>
                  </a:txBody>
                  <a:tcPr marL="9525" marR="9525" marT="9525" marB="0" anchor="ctr"/>
                </a:tc>
                <a:extLst>
                  <a:ext uri="{0D108BD9-81ED-4DB2-BD59-A6C34878D82A}">
                    <a16:rowId xmlns:a16="http://schemas.microsoft.com/office/drawing/2014/main" val="3639340001"/>
                  </a:ext>
                </a:extLst>
              </a:tr>
              <a:tr h="357854">
                <a:tc>
                  <a:txBody>
                    <a:bodyPr/>
                    <a:lstStyle/>
                    <a:p>
                      <a:pPr algn="r">
                        <a:lnSpc>
                          <a:spcPct val="115000"/>
                        </a:lnSpc>
                        <a:spcAft>
                          <a:spcPts val="800"/>
                        </a:spcAft>
                        <a:buNone/>
                      </a:pPr>
                      <a:r>
                        <a:rPr lang="en-US" sz="1160" kern="0" dirty="0" smtClean="0">
                          <a:effectLst/>
                          <a:latin typeface="Times New Roman" panose="02020603050405020304" pitchFamily="18" charset="0"/>
                          <a:cs typeface="Times New Roman" panose="02020603050405020304" pitchFamily="18" charset="0"/>
                        </a:rPr>
                        <a:t>Total </a:t>
                      </a:r>
                      <a:endParaRPr lang="en-IN" sz="116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nchor="ctr"/>
                </a:tc>
                <a:tc>
                  <a:txBody>
                    <a:bodyPr/>
                    <a:lstStyle/>
                    <a:p>
                      <a:pPr algn="l" fontAlgn="ctr"/>
                      <a:endParaRPr lang="en-US" sz="1160" b="0" i="0" u="none" strike="noStrike" dirty="0">
                        <a:solidFill>
                          <a:srgbClr val="000000"/>
                        </a:solidFill>
                        <a:effectLst/>
                        <a:latin typeface="Calibri" panose="020F0502020204030204" pitchFamily="34" charset="0"/>
                      </a:endParaRPr>
                    </a:p>
                  </a:txBody>
                  <a:tcPr marL="9525" marR="9525" marT="9525" marB="0" anchor="ctr"/>
                </a:tc>
                <a:tc>
                  <a:txBody>
                    <a:bodyPr/>
                    <a:lstStyle/>
                    <a:p>
                      <a:pPr algn="r" fontAlgn="ctr"/>
                      <a:r>
                        <a:rPr lang="en-US" sz="1160" b="1" i="0" u="none" strike="noStrike" dirty="0" smtClean="0">
                          <a:solidFill>
                            <a:srgbClr val="000000"/>
                          </a:solidFill>
                          <a:effectLst/>
                          <a:latin typeface="Calibri" panose="020F0502020204030204" pitchFamily="34" charset="0"/>
                        </a:rPr>
                        <a:t>21,099,954</a:t>
                      </a:r>
                      <a:endParaRPr lang="en-US" sz="116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23"/>
                  </a:ext>
                </a:extLst>
              </a:tr>
            </a:tbl>
          </a:graphicData>
        </a:graphic>
      </p:graphicFrame>
      <p:grpSp>
        <p:nvGrpSpPr>
          <p:cNvPr id="3" name="Group 2"/>
          <p:cNvGrpSpPr/>
          <p:nvPr/>
        </p:nvGrpSpPr>
        <p:grpSpPr>
          <a:xfrm>
            <a:off x="11049880" y="109184"/>
            <a:ext cx="933189" cy="668738"/>
            <a:chOff x="10617626" y="109184"/>
            <a:chExt cx="1392740" cy="1132764"/>
          </a:xfrm>
        </p:grpSpPr>
        <p:sp>
          <p:nvSpPr>
            <p:cNvPr id="4" name="Isosceles Triangle 3"/>
            <p:cNvSpPr/>
            <p:nvPr/>
          </p:nvSpPr>
          <p:spPr>
            <a:xfrm>
              <a:off x="10822676" y="109184"/>
              <a:ext cx="1187690" cy="996284"/>
            </a:xfrm>
            <a:prstGeom prst="triangl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Isosceles Triangle 5"/>
            <p:cNvSpPr/>
            <p:nvPr/>
          </p:nvSpPr>
          <p:spPr>
            <a:xfrm>
              <a:off x="10617626" y="245664"/>
              <a:ext cx="1187690" cy="996284"/>
            </a:xfrm>
            <a:prstGeom prst="triangle">
              <a:avLst/>
            </a:prstGeom>
            <a:solidFill>
              <a:srgbClr val="66CBF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289577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C837644-728B-A3DC-2FB1-57F3A3B6C351}"/>
              </a:ext>
            </a:extLst>
          </p:cNvPr>
          <p:cNvSpPr/>
          <p:nvPr/>
        </p:nvSpPr>
        <p:spPr>
          <a:xfrm>
            <a:off x="0" y="2"/>
            <a:ext cx="12192000" cy="1654629"/>
          </a:xfrm>
          <a:prstGeom prst="rect">
            <a:avLst/>
          </a:prstGeom>
          <a:solidFill>
            <a:srgbClr val="0087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14D2764A-F63B-0451-2831-693923F659F9}"/>
              </a:ext>
            </a:extLst>
          </p:cNvPr>
          <p:cNvSpPr>
            <a:spLocks noGrp="1"/>
          </p:cNvSpPr>
          <p:nvPr>
            <p:ph type="title"/>
          </p:nvPr>
        </p:nvSpPr>
        <p:spPr>
          <a:xfrm>
            <a:off x="348345" y="158123"/>
            <a:ext cx="5887564" cy="737961"/>
          </a:xfrm>
        </p:spPr>
        <p:txBody>
          <a:bodyPr>
            <a:normAutofit fontScale="90000"/>
          </a:bodyPr>
          <a:lstStyle/>
          <a:p>
            <a:r>
              <a:rPr lang="en-US" sz="4000" b="1" dirty="0">
                <a:solidFill>
                  <a:srgbClr val="FFFF00"/>
                </a:solidFill>
                <a:latin typeface="Franklin Gothic Heavy" panose="020B0903020102020204" pitchFamily="34" charset="0"/>
                <a:cs typeface="Teko SemiBold" pitchFamily="2" charset="0"/>
              </a:rPr>
              <a:t>Partner organizations</a:t>
            </a:r>
            <a:endParaRPr lang="en-IN" sz="4000" dirty="0">
              <a:solidFill>
                <a:srgbClr val="FFFF00"/>
              </a:solidFill>
              <a:latin typeface="Franklin Gothic Heavy" panose="020B0903020102020204" pitchFamily="34" charset="0"/>
              <a:cs typeface="Teko SemiBold" pitchFamily="2" charset="0"/>
            </a:endParaRPr>
          </a:p>
        </p:txBody>
      </p:sp>
      <p:sp>
        <p:nvSpPr>
          <p:cNvPr id="6" name="TextBox 5">
            <a:extLst>
              <a:ext uri="{FF2B5EF4-FFF2-40B4-BE49-F238E27FC236}">
                <a16:creationId xmlns:a16="http://schemas.microsoft.com/office/drawing/2014/main" id="{C7CD8C45-E71E-6E14-C31A-CC94C1D60A33}"/>
              </a:ext>
            </a:extLst>
          </p:cNvPr>
          <p:cNvSpPr txBox="1"/>
          <p:nvPr/>
        </p:nvSpPr>
        <p:spPr>
          <a:xfrm>
            <a:off x="348344" y="870861"/>
            <a:ext cx="11742056" cy="646331"/>
          </a:xfrm>
          <a:prstGeom prst="rect">
            <a:avLst/>
          </a:prstGeom>
          <a:noFill/>
        </p:spPr>
        <p:txBody>
          <a:bodyPr wrap="square" rtlCol="0">
            <a:spAutoFit/>
          </a:bodyPr>
          <a:lstStyle/>
          <a:p>
            <a:r>
              <a:rPr lang="en-US" dirty="0">
                <a:solidFill>
                  <a:schemeClr val="bg1"/>
                </a:solidFill>
              </a:rPr>
              <a:t>Human Relief Organization Nepal would like to pay a lot of thanks to our all partners for their financial and moral contributions on various projects in Nepal. Present and past partner organizations are as follows:</a:t>
            </a:r>
            <a:endParaRPr lang="en-IN" dirty="0">
              <a:solidFill>
                <a:schemeClr val="bg1"/>
              </a:solidFill>
            </a:endParaRPr>
          </a:p>
        </p:txBody>
      </p:sp>
      <p:pic>
        <p:nvPicPr>
          <p:cNvPr id="23" name="Picture 22">
            <a:extLst>
              <a:ext uri="{FF2B5EF4-FFF2-40B4-BE49-F238E27FC236}">
                <a16:creationId xmlns:a16="http://schemas.microsoft.com/office/drawing/2014/main" id="{BCFC2423-12B8-5DCF-DE98-F5D263C8CB4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66463" y="1843583"/>
            <a:ext cx="2440940" cy="1444625"/>
          </a:xfrm>
          <a:prstGeom prst="rect">
            <a:avLst/>
          </a:prstGeom>
          <a:noFill/>
          <a:ln>
            <a:noFill/>
          </a:ln>
        </p:spPr>
      </p:pic>
      <p:pic>
        <p:nvPicPr>
          <p:cNvPr id="24" name="Picture 23">
            <a:extLst>
              <a:ext uri="{FF2B5EF4-FFF2-40B4-BE49-F238E27FC236}">
                <a16:creationId xmlns:a16="http://schemas.microsoft.com/office/drawing/2014/main" id="{DD5484E7-A8B9-4ED2-4759-784AB894EAD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83" y="1754960"/>
            <a:ext cx="2440940" cy="1365885"/>
          </a:xfrm>
          <a:prstGeom prst="rect">
            <a:avLst/>
          </a:prstGeom>
          <a:noFill/>
          <a:ln>
            <a:noFill/>
          </a:ln>
        </p:spPr>
      </p:pic>
      <p:pic>
        <p:nvPicPr>
          <p:cNvPr id="25" name="Picture 24">
            <a:extLst>
              <a:ext uri="{FF2B5EF4-FFF2-40B4-BE49-F238E27FC236}">
                <a16:creationId xmlns:a16="http://schemas.microsoft.com/office/drawing/2014/main" id="{68C09AF1-FBE5-5987-D020-1A126C355A3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65029" y="3399426"/>
            <a:ext cx="2861945" cy="1143000"/>
          </a:xfrm>
          <a:prstGeom prst="rect">
            <a:avLst/>
          </a:prstGeom>
          <a:noFill/>
          <a:ln>
            <a:noFill/>
          </a:ln>
        </p:spPr>
      </p:pic>
      <p:pic>
        <p:nvPicPr>
          <p:cNvPr id="26" name="Picture 25">
            <a:extLst>
              <a:ext uri="{FF2B5EF4-FFF2-40B4-BE49-F238E27FC236}">
                <a16:creationId xmlns:a16="http://schemas.microsoft.com/office/drawing/2014/main" id="{E777A88E-0EEC-3CCC-A3DB-E5B3013CCD8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09659" y="2979327"/>
            <a:ext cx="2432051" cy="1581785"/>
          </a:xfrm>
          <a:prstGeom prst="rect">
            <a:avLst/>
          </a:prstGeom>
          <a:noFill/>
          <a:ln>
            <a:noFill/>
          </a:ln>
        </p:spPr>
      </p:pic>
      <p:pic>
        <p:nvPicPr>
          <p:cNvPr id="27" name="Picture 26">
            <a:extLst>
              <a:ext uri="{FF2B5EF4-FFF2-40B4-BE49-F238E27FC236}">
                <a16:creationId xmlns:a16="http://schemas.microsoft.com/office/drawing/2014/main" id="{9BCD0DDF-FF55-2632-F638-1FA2D480F1E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25272" y="1638435"/>
            <a:ext cx="2861945" cy="1499235"/>
          </a:xfrm>
          <a:prstGeom prst="rect">
            <a:avLst/>
          </a:prstGeom>
          <a:noFill/>
          <a:ln>
            <a:noFill/>
          </a:ln>
        </p:spPr>
      </p:pic>
      <p:pic>
        <p:nvPicPr>
          <p:cNvPr id="28" name="Picture 27">
            <a:extLst>
              <a:ext uri="{FF2B5EF4-FFF2-40B4-BE49-F238E27FC236}">
                <a16:creationId xmlns:a16="http://schemas.microsoft.com/office/drawing/2014/main" id="{8B363ABF-92F1-DC6C-3CEC-8F27E0EF009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0050" y="1783851"/>
            <a:ext cx="2129791" cy="1308100"/>
          </a:xfrm>
          <a:prstGeom prst="rect">
            <a:avLst/>
          </a:prstGeom>
          <a:noFill/>
          <a:ln>
            <a:noFill/>
          </a:ln>
        </p:spPr>
      </p:pic>
      <p:pic>
        <p:nvPicPr>
          <p:cNvPr id="29" name="Picture 28">
            <a:extLst>
              <a:ext uri="{FF2B5EF4-FFF2-40B4-BE49-F238E27FC236}">
                <a16:creationId xmlns:a16="http://schemas.microsoft.com/office/drawing/2014/main" id="{24BA403B-20BA-7D2B-608E-0A3AE4DE4E25}"/>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24787" y="5133401"/>
            <a:ext cx="2111244" cy="1581785"/>
          </a:xfrm>
          <a:prstGeom prst="rect">
            <a:avLst/>
          </a:prstGeom>
          <a:noFill/>
          <a:ln>
            <a:noFill/>
          </a:ln>
        </p:spPr>
      </p:pic>
      <p:pic>
        <p:nvPicPr>
          <p:cNvPr id="30" name="Picture 29">
            <a:extLst>
              <a:ext uri="{FF2B5EF4-FFF2-40B4-BE49-F238E27FC236}">
                <a16:creationId xmlns:a16="http://schemas.microsoft.com/office/drawing/2014/main" id="{93F6A369-A119-A69B-E948-40DD78429E95}"/>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7277" y="5143174"/>
            <a:ext cx="2432051" cy="648970"/>
          </a:xfrm>
          <a:prstGeom prst="rect">
            <a:avLst/>
          </a:prstGeom>
          <a:noFill/>
          <a:ln>
            <a:noFill/>
          </a:ln>
        </p:spPr>
      </p:pic>
      <p:pic>
        <p:nvPicPr>
          <p:cNvPr id="33" name="Picture 32">
            <a:extLst>
              <a:ext uri="{FF2B5EF4-FFF2-40B4-BE49-F238E27FC236}">
                <a16:creationId xmlns:a16="http://schemas.microsoft.com/office/drawing/2014/main" id="{B24DC11E-DD6D-2A37-03E3-92CDF82A2031}"/>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072332" y="6274819"/>
            <a:ext cx="2305680" cy="542237"/>
          </a:xfrm>
          <a:prstGeom prst="rect">
            <a:avLst/>
          </a:prstGeom>
          <a:noFill/>
          <a:ln>
            <a:noFill/>
          </a:ln>
        </p:spPr>
      </p:pic>
      <p:pic>
        <p:nvPicPr>
          <p:cNvPr id="34" name="Picture 33">
            <a:extLst>
              <a:ext uri="{FF2B5EF4-FFF2-40B4-BE49-F238E27FC236}">
                <a16:creationId xmlns:a16="http://schemas.microsoft.com/office/drawing/2014/main" id="{44F55C2F-0749-1C3A-CEA2-51B77CC70691}"/>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541788" y="5175804"/>
            <a:ext cx="1355091" cy="1630045"/>
          </a:xfrm>
          <a:prstGeom prst="rect">
            <a:avLst/>
          </a:prstGeom>
          <a:noFill/>
          <a:ln>
            <a:noFill/>
          </a:ln>
        </p:spPr>
      </p:pic>
      <p:pic>
        <p:nvPicPr>
          <p:cNvPr id="35" name="Picture 34">
            <a:extLst>
              <a:ext uri="{FF2B5EF4-FFF2-40B4-BE49-F238E27FC236}">
                <a16:creationId xmlns:a16="http://schemas.microsoft.com/office/drawing/2014/main" id="{23657F0C-E4A9-8647-2B43-9685D1C646BE}"/>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10049" y="3351801"/>
            <a:ext cx="1238251" cy="1238250"/>
          </a:xfrm>
          <a:prstGeom prst="rect">
            <a:avLst/>
          </a:prstGeom>
          <a:noFill/>
          <a:ln>
            <a:noFill/>
          </a:ln>
        </p:spPr>
      </p:pic>
      <p:pic>
        <p:nvPicPr>
          <p:cNvPr id="36" name="Picture 35">
            <a:extLst>
              <a:ext uri="{FF2B5EF4-FFF2-40B4-BE49-F238E27FC236}">
                <a16:creationId xmlns:a16="http://schemas.microsoft.com/office/drawing/2014/main" id="{2703E883-2F10-B228-17FD-A02AFF2363E6}"/>
              </a:ext>
            </a:extLst>
          </p:cNvPr>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455568" y="3352432"/>
            <a:ext cx="1325880" cy="977900"/>
          </a:xfrm>
          <a:prstGeom prst="rect">
            <a:avLst/>
          </a:prstGeom>
          <a:noFill/>
          <a:ln>
            <a:noFill/>
          </a:ln>
        </p:spPr>
      </p:pic>
      <p:pic>
        <p:nvPicPr>
          <p:cNvPr id="37" name="Picture 36">
            <a:extLst>
              <a:ext uri="{FF2B5EF4-FFF2-40B4-BE49-F238E27FC236}">
                <a16:creationId xmlns:a16="http://schemas.microsoft.com/office/drawing/2014/main" id="{D3CBF22F-77CA-ED38-76B7-77D99AF39CB7}"/>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578101" y="1783851"/>
            <a:ext cx="1188720" cy="1188720"/>
          </a:xfrm>
          <a:prstGeom prst="rect">
            <a:avLst/>
          </a:prstGeom>
          <a:noFill/>
          <a:ln>
            <a:noFill/>
          </a:ln>
        </p:spPr>
      </p:pic>
      <p:pic>
        <p:nvPicPr>
          <p:cNvPr id="3" name="Picture 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890622" y="5145484"/>
            <a:ext cx="3065869" cy="1508395"/>
          </a:xfrm>
          <a:prstGeom prst="rect">
            <a:avLst/>
          </a:prstGeom>
        </p:spPr>
      </p:pic>
      <p:pic>
        <p:nvPicPr>
          <p:cNvPr id="4" name="Picture 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22126" y="5926032"/>
            <a:ext cx="2387201" cy="786328"/>
          </a:xfrm>
          <a:prstGeom prst="rect">
            <a:avLst/>
          </a:prstGeom>
        </p:spPr>
      </p:pic>
      <p:pic>
        <p:nvPicPr>
          <p:cNvPr id="5" name="Picture 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583285" y="3498500"/>
            <a:ext cx="2946759" cy="935251"/>
          </a:xfrm>
          <a:prstGeom prst="rect">
            <a:avLst/>
          </a:prstGeom>
        </p:spPr>
      </p:pic>
      <p:pic>
        <p:nvPicPr>
          <p:cNvPr id="8" name="Picture 7"/>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052836" y="5127773"/>
            <a:ext cx="2352472" cy="1095069"/>
          </a:xfrm>
          <a:prstGeom prst="rect">
            <a:avLst/>
          </a:prstGeom>
        </p:spPr>
      </p:pic>
      <p:grpSp>
        <p:nvGrpSpPr>
          <p:cNvPr id="32" name="Group 31"/>
          <p:cNvGrpSpPr/>
          <p:nvPr/>
        </p:nvGrpSpPr>
        <p:grpSpPr>
          <a:xfrm>
            <a:off x="10968820" y="109184"/>
            <a:ext cx="1123433" cy="761677"/>
            <a:chOff x="10617626" y="109184"/>
            <a:chExt cx="1392740" cy="1132764"/>
          </a:xfrm>
        </p:grpSpPr>
        <p:sp>
          <p:nvSpPr>
            <p:cNvPr id="38" name="Isosceles Triangle 37"/>
            <p:cNvSpPr/>
            <p:nvPr/>
          </p:nvSpPr>
          <p:spPr>
            <a:xfrm>
              <a:off x="10822676" y="109184"/>
              <a:ext cx="1187690" cy="996284"/>
            </a:xfrm>
            <a:prstGeom prst="triangl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Isosceles Triangle 38"/>
            <p:cNvSpPr/>
            <p:nvPr/>
          </p:nvSpPr>
          <p:spPr>
            <a:xfrm>
              <a:off x="10617626" y="245664"/>
              <a:ext cx="1187690" cy="996284"/>
            </a:xfrm>
            <a:prstGeom prst="triangle">
              <a:avLst/>
            </a:prstGeom>
            <a:solidFill>
              <a:srgbClr val="66CBF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77855095"/>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F0FF0-F849-ACFE-88ED-3110F5BC5E59}"/>
              </a:ext>
            </a:extLst>
          </p:cNvPr>
          <p:cNvSpPr>
            <a:spLocks noGrp="1"/>
          </p:cNvSpPr>
          <p:nvPr>
            <p:ph type="title"/>
          </p:nvPr>
        </p:nvSpPr>
        <p:spPr>
          <a:xfrm>
            <a:off x="288011" y="227334"/>
            <a:ext cx="7273371" cy="926646"/>
          </a:xfrm>
        </p:spPr>
        <p:txBody>
          <a:bodyPr>
            <a:normAutofit fontScale="90000"/>
          </a:bodyPr>
          <a:lstStyle/>
          <a:p>
            <a:r>
              <a:rPr lang="en-US" sz="4000" b="1" dirty="0">
                <a:solidFill>
                  <a:srgbClr val="0087CB"/>
                </a:solidFill>
                <a:latin typeface="Teko Bold" pitchFamily="2" charset="0"/>
                <a:cs typeface="Teko Bold" pitchFamily="2" charset="0"/>
              </a:rPr>
              <a:t>Contribution in SDG Goals</a:t>
            </a:r>
            <a:endParaRPr lang="en-IN" sz="4000" b="1" dirty="0">
              <a:solidFill>
                <a:srgbClr val="0087CB"/>
              </a:solidFill>
              <a:latin typeface="Teko Bold" pitchFamily="2" charset="0"/>
              <a:cs typeface="Teko Bold" pitchFamily="2" charset="0"/>
            </a:endParaRPr>
          </a:p>
        </p:txBody>
      </p:sp>
      <p:grpSp>
        <p:nvGrpSpPr>
          <p:cNvPr id="22" name="Group 21"/>
          <p:cNvGrpSpPr/>
          <p:nvPr/>
        </p:nvGrpSpPr>
        <p:grpSpPr>
          <a:xfrm>
            <a:off x="6265455" y="870537"/>
            <a:ext cx="5571028" cy="5457592"/>
            <a:chOff x="521515" y="1115698"/>
            <a:chExt cx="5571028" cy="5457592"/>
          </a:xfrm>
        </p:grpSpPr>
        <p:pic>
          <p:nvPicPr>
            <p:cNvPr id="5" name="Image 190">
              <a:extLst>
                <a:ext uri="{FF2B5EF4-FFF2-40B4-BE49-F238E27FC236}">
                  <a16:creationId xmlns:a16="http://schemas.microsoft.com/office/drawing/2014/main" id="{3EFC20D1-9C00-CD57-D2AA-451691352009}"/>
                </a:ext>
              </a:extLst>
            </p:cNvPr>
            <p:cNvPicPr>
              <a:picLocks/>
            </p:cNvPicPr>
            <p:nvPr/>
          </p:nvPicPr>
          <p:blipFill>
            <a:blip r:embed="rId2" cstate="print"/>
            <a:stretch>
              <a:fillRect/>
            </a:stretch>
          </p:blipFill>
          <p:spPr>
            <a:xfrm>
              <a:off x="521515" y="1115698"/>
              <a:ext cx="1610647" cy="1251829"/>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Image 191">
              <a:extLst>
                <a:ext uri="{FF2B5EF4-FFF2-40B4-BE49-F238E27FC236}">
                  <a16:creationId xmlns:a16="http://schemas.microsoft.com/office/drawing/2014/main" id="{9B8E0706-E17D-89C9-3264-79CA29E05BC8}"/>
                </a:ext>
              </a:extLst>
            </p:cNvPr>
            <p:cNvPicPr>
              <a:picLocks/>
            </p:cNvPicPr>
            <p:nvPr/>
          </p:nvPicPr>
          <p:blipFill>
            <a:blip r:embed="rId3" cstate="print"/>
            <a:stretch>
              <a:fillRect/>
            </a:stretch>
          </p:blipFill>
          <p:spPr>
            <a:xfrm>
              <a:off x="2498203" y="1115698"/>
              <a:ext cx="1611590" cy="1252561"/>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Image 192">
              <a:extLst>
                <a:ext uri="{FF2B5EF4-FFF2-40B4-BE49-F238E27FC236}">
                  <a16:creationId xmlns:a16="http://schemas.microsoft.com/office/drawing/2014/main" id="{565286E4-7A22-9007-1D55-829E502ECEBC}"/>
                </a:ext>
              </a:extLst>
            </p:cNvPr>
            <p:cNvPicPr>
              <a:picLocks/>
            </p:cNvPicPr>
            <p:nvPr/>
          </p:nvPicPr>
          <p:blipFill>
            <a:blip r:embed="rId4" cstate="print"/>
            <a:stretch>
              <a:fillRect/>
            </a:stretch>
          </p:blipFill>
          <p:spPr>
            <a:xfrm>
              <a:off x="4484723" y="1123342"/>
              <a:ext cx="1607820" cy="1249631"/>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Image 193">
              <a:extLst>
                <a:ext uri="{FF2B5EF4-FFF2-40B4-BE49-F238E27FC236}">
                  <a16:creationId xmlns:a16="http://schemas.microsoft.com/office/drawing/2014/main" id="{0DEB5D5E-1C92-02E3-FAC2-E9B48BBCEB17}"/>
                </a:ext>
              </a:extLst>
            </p:cNvPr>
            <p:cNvPicPr>
              <a:picLocks/>
            </p:cNvPicPr>
            <p:nvPr/>
          </p:nvPicPr>
          <p:blipFill>
            <a:blip r:embed="rId5" cstate="print"/>
            <a:stretch>
              <a:fillRect/>
            </a:stretch>
          </p:blipFill>
          <p:spPr>
            <a:xfrm>
              <a:off x="529996" y="2547407"/>
              <a:ext cx="1593684" cy="1239377"/>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Image 194">
              <a:extLst>
                <a:ext uri="{FF2B5EF4-FFF2-40B4-BE49-F238E27FC236}">
                  <a16:creationId xmlns:a16="http://schemas.microsoft.com/office/drawing/2014/main" id="{CCC320A6-3AC7-F06E-3568-DF390DEE98BF}"/>
                </a:ext>
              </a:extLst>
            </p:cNvPr>
            <p:cNvPicPr>
              <a:picLocks/>
            </p:cNvPicPr>
            <p:nvPr/>
          </p:nvPicPr>
          <p:blipFill>
            <a:blip r:embed="rId6" cstate="print"/>
            <a:stretch>
              <a:fillRect/>
            </a:stretch>
          </p:blipFill>
          <p:spPr>
            <a:xfrm>
              <a:off x="2498203" y="2568650"/>
              <a:ext cx="1567295" cy="1218134"/>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Image 195">
              <a:extLst>
                <a:ext uri="{FF2B5EF4-FFF2-40B4-BE49-F238E27FC236}">
                  <a16:creationId xmlns:a16="http://schemas.microsoft.com/office/drawing/2014/main" id="{1D1CA3A7-6700-BB37-B993-3C695C72F421}"/>
                </a:ext>
              </a:extLst>
            </p:cNvPr>
            <p:cNvPicPr>
              <a:picLocks/>
            </p:cNvPicPr>
            <p:nvPr/>
          </p:nvPicPr>
          <p:blipFill>
            <a:blip r:embed="rId7" cstate="print"/>
            <a:stretch>
              <a:fillRect/>
            </a:stretch>
          </p:blipFill>
          <p:spPr>
            <a:xfrm>
              <a:off x="4484671" y="2567185"/>
              <a:ext cx="1569180" cy="1219599"/>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Image 196">
              <a:extLst>
                <a:ext uri="{FF2B5EF4-FFF2-40B4-BE49-F238E27FC236}">
                  <a16:creationId xmlns:a16="http://schemas.microsoft.com/office/drawing/2014/main" id="{35CB5CAC-7400-3241-9CEF-CD0476F1E2C7}"/>
                </a:ext>
              </a:extLst>
            </p:cNvPr>
            <p:cNvPicPr>
              <a:picLocks/>
            </p:cNvPicPr>
            <p:nvPr/>
          </p:nvPicPr>
          <p:blipFill>
            <a:blip r:embed="rId8" cstate="print"/>
            <a:stretch>
              <a:fillRect/>
            </a:stretch>
          </p:blipFill>
          <p:spPr>
            <a:xfrm>
              <a:off x="543190" y="3966664"/>
              <a:ext cx="1567295" cy="1218134"/>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Image 197">
              <a:extLst>
                <a:ext uri="{FF2B5EF4-FFF2-40B4-BE49-F238E27FC236}">
                  <a16:creationId xmlns:a16="http://schemas.microsoft.com/office/drawing/2014/main" id="{A2932420-E933-00A3-AADE-9A484FE8F66B}"/>
                </a:ext>
              </a:extLst>
            </p:cNvPr>
            <p:cNvPicPr>
              <a:picLocks/>
            </p:cNvPicPr>
            <p:nvPr/>
          </p:nvPicPr>
          <p:blipFill>
            <a:blip r:embed="rId9" cstate="print"/>
            <a:stretch>
              <a:fillRect/>
            </a:stretch>
          </p:blipFill>
          <p:spPr>
            <a:xfrm>
              <a:off x="2498202" y="3966664"/>
              <a:ext cx="1567295" cy="1218134"/>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Image 198">
              <a:extLst>
                <a:ext uri="{FF2B5EF4-FFF2-40B4-BE49-F238E27FC236}">
                  <a16:creationId xmlns:a16="http://schemas.microsoft.com/office/drawing/2014/main" id="{BC7B603A-0FA1-8A32-762C-4FF350498BD9}"/>
                </a:ext>
              </a:extLst>
            </p:cNvPr>
            <p:cNvPicPr>
              <a:picLocks/>
            </p:cNvPicPr>
            <p:nvPr/>
          </p:nvPicPr>
          <p:blipFill>
            <a:blip r:embed="rId10" cstate="print"/>
            <a:stretch>
              <a:fillRect/>
            </a:stretch>
          </p:blipFill>
          <p:spPr>
            <a:xfrm>
              <a:off x="4484671" y="3972697"/>
              <a:ext cx="1526769" cy="1186637"/>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Image 199">
              <a:extLst>
                <a:ext uri="{FF2B5EF4-FFF2-40B4-BE49-F238E27FC236}">
                  <a16:creationId xmlns:a16="http://schemas.microsoft.com/office/drawing/2014/main" id="{7C822E1F-3BD3-C3C4-4FA9-F0A7A62F4FDC}"/>
                </a:ext>
              </a:extLst>
            </p:cNvPr>
            <p:cNvPicPr>
              <a:picLocks/>
            </p:cNvPicPr>
            <p:nvPr/>
          </p:nvPicPr>
          <p:blipFill>
            <a:blip r:embed="rId11" cstate="print"/>
            <a:stretch>
              <a:fillRect/>
            </a:stretch>
          </p:blipFill>
          <p:spPr>
            <a:xfrm>
              <a:off x="549315" y="5364678"/>
              <a:ext cx="1555043" cy="1208612"/>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Image 200">
              <a:extLst>
                <a:ext uri="{FF2B5EF4-FFF2-40B4-BE49-F238E27FC236}">
                  <a16:creationId xmlns:a16="http://schemas.microsoft.com/office/drawing/2014/main" id="{D23B9289-924C-2038-5FB0-86A78D14B344}"/>
                </a:ext>
              </a:extLst>
            </p:cNvPr>
            <p:cNvPicPr>
              <a:picLocks/>
            </p:cNvPicPr>
            <p:nvPr/>
          </p:nvPicPr>
          <p:blipFill>
            <a:blip r:embed="rId12" cstate="print"/>
            <a:stretch>
              <a:fillRect/>
            </a:stretch>
          </p:blipFill>
          <p:spPr>
            <a:xfrm>
              <a:off x="2498201" y="5355156"/>
              <a:ext cx="1567295" cy="1218134"/>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Image 201">
              <a:extLst>
                <a:ext uri="{FF2B5EF4-FFF2-40B4-BE49-F238E27FC236}">
                  <a16:creationId xmlns:a16="http://schemas.microsoft.com/office/drawing/2014/main" id="{88A372C7-557C-5586-B287-7238FE59C9DA}"/>
                </a:ext>
              </a:extLst>
            </p:cNvPr>
            <p:cNvPicPr>
              <a:picLocks/>
            </p:cNvPicPr>
            <p:nvPr/>
          </p:nvPicPr>
          <p:blipFill>
            <a:blip r:embed="rId13" cstate="print"/>
            <a:stretch>
              <a:fillRect/>
            </a:stretch>
          </p:blipFill>
          <p:spPr>
            <a:xfrm>
              <a:off x="4484671" y="5364678"/>
              <a:ext cx="1554101" cy="1208612"/>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18" name="TextBox 17">
            <a:extLst>
              <a:ext uri="{FF2B5EF4-FFF2-40B4-BE49-F238E27FC236}">
                <a16:creationId xmlns:a16="http://schemas.microsoft.com/office/drawing/2014/main" id="{E77AE580-C2C1-FADB-92A1-608F6CB79E3F}"/>
              </a:ext>
            </a:extLst>
          </p:cNvPr>
          <p:cNvSpPr txBox="1"/>
          <p:nvPr/>
        </p:nvSpPr>
        <p:spPr>
          <a:xfrm>
            <a:off x="288012" y="1017806"/>
            <a:ext cx="5793195" cy="5324535"/>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Human Relief Organization (HRO) Nepal is committed to fostering sustainable development and uplifting vulnerable communities through its impactful initiatives that align with the United Nations Sustainable Development Goals (SDGs). Our work across various sectors directly contributes to the realization of multiple SDGs:</a:t>
            </a:r>
            <a:endParaRPr lang="en-IN"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a:p>
            <a:pPr algn="just"/>
            <a:r>
              <a:rPr lang="en-US" sz="2000" b="1" dirty="0">
                <a:solidFill>
                  <a:srgbClr val="0087CB"/>
                </a:solidFill>
                <a:latin typeface="Times New Roman" panose="02020603050405020304" pitchFamily="18" charset="0"/>
                <a:cs typeface="Times New Roman" panose="02020603050405020304" pitchFamily="18" charset="0"/>
              </a:rPr>
              <a:t>Human Relief Organization Nepal</a:t>
            </a:r>
            <a:r>
              <a:rPr lang="en-US" sz="2000" dirty="0">
                <a:solidFill>
                  <a:srgbClr val="0087CB"/>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sincerely acknowledges the unwavering support of our dedicated volunteers and community leaders. Your selfless contributions of time, effort, and influence play a vital role in advancing our mission and driving positive </a:t>
            </a:r>
            <a:r>
              <a:rPr lang="en-US" sz="2000" dirty="0">
                <a:solidFill>
                  <a:schemeClr val="bg1"/>
                </a:solidFill>
                <a:latin typeface="Times New Roman" panose="02020603050405020304" pitchFamily="18" charset="0"/>
                <a:cs typeface="Times New Roman" panose="02020603050405020304" pitchFamily="18" charset="0"/>
              </a:rPr>
              <a:t>change.</a:t>
            </a:r>
            <a:endParaRPr lang="en-IN" sz="2000" dirty="0">
              <a:solidFill>
                <a:schemeClr val="bg1"/>
              </a:solidFill>
              <a:latin typeface="Times New Roman" panose="02020603050405020304" pitchFamily="18" charset="0"/>
              <a:cs typeface="Times New Roman" panose="02020603050405020304" pitchFamily="18" charset="0"/>
            </a:endParaRPr>
          </a:p>
          <a:p>
            <a:pPr algn="just"/>
            <a:r>
              <a:rPr lang="en-US" sz="2000" dirty="0">
                <a:solidFill>
                  <a:schemeClr val="bg1"/>
                </a:solidFill>
                <a:latin typeface="Times New Roman" panose="02020603050405020304" pitchFamily="18" charset="0"/>
                <a:cs typeface="Times New Roman" panose="02020603050405020304" pitchFamily="18" charset="0"/>
              </a:rPr>
              <a:t>We are deeply grateful for your continued commitment and for standing with us in our shared journey to build a stronger, more compassionate community.</a:t>
            </a:r>
            <a:endParaRPr lang="en-IN" sz="2000" dirty="0">
              <a:solidFill>
                <a:schemeClr val="bg1"/>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1B23C568-352B-53E4-750D-D7C53EB07E8A}"/>
              </a:ext>
            </a:extLst>
          </p:cNvPr>
          <p:cNvSpPr/>
          <p:nvPr/>
        </p:nvSpPr>
        <p:spPr>
          <a:xfrm>
            <a:off x="6337300" y="3759070"/>
            <a:ext cx="304800" cy="381000"/>
          </a:xfrm>
          <a:prstGeom prst="rect">
            <a:avLst/>
          </a:prstGeom>
          <a:solidFill>
            <a:srgbClr val="8F18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t>7</a:t>
            </a:r>
          </a:p>
        </p:txBody>
      </p:sp>
      <p:sp>
        <p:nvSpPr>
          <p:cNvPr id="4" name="Rectangle 3">
            <a:extLst>
              <a:ext uri="{FF2B5EF4-FFF2-40B4-BE49-F238E27FC236}">
                <a16:creationId xmlns:a16="http://schemas.microsoft.com/office/drawing/2014/main" id="{4E5D8F0F-D641-5A1E-7496-2AA6A8160A93}"/>
              </a:ext>
            </a:extLst>
          </p:cNvPr>
          <p:cNvSpPr/>
          <p:nvPr/>
        </p:nvSpPr>
        <p:spPr>
          <a:xfrm>
            <a:off x="8308187" y="3778120"/>
            <a:ext cx="304800" cy="381000"/>
          </a:xfrm>
          <a:prstGeom prst="rect">
            <a:avLst/>
          </a:prstGeom>
          <a:solidFill>
            <a:srgbClr val="F36D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t>8</a:t>
            </a:r>
          </a:p>
        </p:txBody>
      </p:sp>
      <p:sp>
        <p:nvSpPr>
          <p:cNvPr id="17" name="Rectangle 16">
            <a:extLst>
              <a:ext uri="{FF2B5EF4-FFF2-40B4-BE49-F238E27FC236}">
                <a16:creationId xmlns:a16="http://schemas.microsoft.com/office/drawing/2014/main" id="{48BCDA80-085A-DDF3-3467-3F9F6EF6EFAB}"/>
              </a:ext>
            </a:extLst>
          </p:cNvPr>
          <p:cNvSpPr/>
          <p:nvPr/>
        </p:nvSpPr>
        <p:spPr>
          <a:xfrm>
            <a:off x="10273905" y="3778120"/>
            <a:ext cx="343715" cy="381000"/>
          </a:xfrm>
          <a:prstGeom prst="rect">
            <a:avLst/>
          </a:prstGeom>
          <a:solidFill>
            <a:srgbClr val="E0196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t>9</a:t>
            </a:r>
          </a:p>
        </p:txBody>
      </p:sp>
      <p:sp>
        <p:nvSpPr>
          <p:cNvPr id="19" name="Rectangle 18">
            <a:extLst>
              <a:ext uri="{FF2B5EF4-FFF2-40B4-BE49-F238E27FC236}">
                <a16:creationId xmlns:a16="http://schemas.microsoft.com/office/drawing/2014/main" id="{4AE940A6-727B-1D9E-29F6-CCC6809E18C7}"/>
              </a:ext>
            </a:extLst>
          </p:cNvPr>
          <p:cNvSpPr/>
          <p:nvPr/>
        </p:nvSpPr>
        <p:spPr>
          <a:xfrm>
            <a:off x="6337300" y="5165682"/>
            <a:ext cx="365125" cy="381000"/>
          </a:xfrm>
          <a:prstGeom prst="rect">
            <a:avLst/>
          </a:prstGeom>
          <a:solidFill>
            <a:srgbClr val="FA9D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latin typeface="Impact" panose="020B0806030902050204" pitchFamily="34" charset="0"/>
              </a:rPr>
              <a:t>10</a:t>
            </a:r>
          </a:p>
        </p:txBody>
      </p:sp>
      <p:sp>
        <p:nvSpPr>
          <p:cNvPr id="20" name="Rectangle 19">
            <a:extLst>
              <a:ext uri="{FF2B5EF4-FFF2-40B4-BE49-F238E27FC236}">
                <a16:creationId xmlns:a16="http://schemas.microsoft.com/office/drawing/2014/main" id="{074B2AD8-0371-F4FF-EB00-F76E3C59DE64}"/>
              </a:ext>
            </a:extLst>
          </p:cNvPr>
          <p:cNvSpPr/>
          <p:nvPr/>
        </p:nvSpPr>
        <p:spPr>
          <a:xfrm>
            <a:off x="8267473" y="5165682"/>
            <a:ext cx="435203" cy="381000"/>
          </a:xfrm>
          <a:prstGeom prst="rect">
            <a:avLst/>
          </a:prstGeom>
          <a:solidFill>
            <a:srgbClr val="4C7B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latin typeface="Impact" panose="020B0806030902050204" pitchFamily="34" charset="0"/>
              </a:rPr>
              <a:t>11</a:t>
            </a:r>
          </a:p>
        </p:txBody>
      </p:sp>
      <p:sp>
        <p:nvSpPr>
          <p:cNvPr id="21" name="Rectangle 20">
            <a:extLst>
              <a:ext uri="{FF2B5EF4-FFF2-40B4-BE49-F238E27FC236}">
                <a16:creationId xmlns:a16="http://schemas.microsoft.com/office/drawing/2014/main" id="{56A5222B-AD77-6534-7007-1B2884BD4219}"/>
              </a:ext>
            </a:extLst>
          </p:cNvPr>
          <p:cNvSpPr/>
          <p:nvPr/>
        </p:nvSpPr>
        <p:spPr>
          <a:xfrm>
            <a:off x="10272957" y="5187864"/>
            <a:ext cx="411955" cy="381000"/>
          </a:xfrm>
          <a:prstGeom prst="rect">
            <a:avLst/>
          </a:prstGeom>
          <a:solidFill>
            <a:srgbClr val="1E3B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smtClean="0">
                <a:latin typeface="Impact" panose="020B0806030902050204" pitchFamily="34" charset="0"/>
              </a:rPr>
              <a:t>12</a:t>
            </a:r>
            <a:endParaRPr lang="en-IN" sz="1600" dirty="0">
              <a:latin typeface="Impact" panose="020B0806030902050204" pitchFamily="34" charset="0"/>
            </a:endParaRPr>
          </a:p>
        </p:txBody>
      </p:sp>
      <p:grpSp>
        <p:nvGrpSpPr>
          <p:cNvPr id="23" name="Group 22"/>
          <p:cNvGrpSpPr/>
          <p:nvPr/>
        </p:nvGrpSpPr>
        <p:grpSpPr>
          <a:xfrm>
            <a:off x="10991994" y="68240"/>
            <a:ext cx="1018371" cy="676345"/>
            <a:chOff x="10617626" y="109184"/>
            <a:chExt cx="1392740" cy="1132764"/>
          </a:xfrm>
        </p:grpSpPr>
        <p:sp>
          <p:nvSpPr>
            <p:cNvPr id="24" name="Isosceles Triangle 23"/>
            <p:cNvSpPr/>
            <p:nvPr/>
          </p:nvSpPr>
          <p:spPr>
            <a:xfrm>
              <a:off x="10822676" y="109184"/>
              <a:ext cx="1187690" cy="996284"/>
            </a:xfrm>
            <a:prstGeom prst="triangl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Isosceles Triangle 24"/>
            <p:cNvSpPr/>
            <p:nvPr/>
          </p:nvSpPr>
          <p:spPr>
            <a:xfrm>
              <a:off x="10617626" y="245664"/>
              <a:ext cx="1187690" cy="996284"/>
            </a:xfrm>
            <a:prstGeom prst="triangle">
              <a:avLst/>
            </a:prstGeom>
            <a:solidFill>
              <a:srgbClr val="66CBF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26" name="Rectangle 25"/>
          <p:cNvSpPr/>
          <p:nvPr/>
        </p:nvSpPr>
        <p:spPr>
          <a:xfrm>
            <a:off x="399910" y="935064"/>
            <a:ext cx="5536866" cy="57705"/>
          </a:xfrm>
          <a:prstGeom prst="rect">
            <a:avLst/>
          </a:prstGeom>
          <a:gradFill>
            <a:gsLst>
              <a:gs pos="82000">
                <a:schemeClr val="accent1">
                  <a:lumMod val="5000"/>
                  <a:lumOff val="95000"/>
                </a:schemeClr>
              </a:gs>
              <a:gs pos="22000">
                <a:srgbClr val="0087CB"/>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71549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CA893-CB63-97D8-07F6-7AC8ABFBD312}"/>
              </a:ext>
            </a:extLst>
          </p:cNvPr>
          <p:cNvSpPr>
            <a:spLocks noGrp="1"/>
          </p:cNvSpPr>
          <p:nvPr>
            <p:ph type="title"/>
          </p:nvPr>
        </p:nvSpPr>
        <p:spPr>
          <a:xfrm>
            <a:off x="1422817" y="489347"/>
            <a:ext cx="3673841" cy="1088921"/>
          </a:xfrm>
        </p:spPr>
        <p:txBody>
          <a:bodyPr>
            <a:normAutofit fontScale="90000"/>
          </a:bodyPr>
          <a:lstStyle/>
          <a:p>
            <a:r>
              <a:rPr lang="en-US" sz="4800" b="1" dirty="0">
                <a:solidFill>
                  <a:srgbClr val="0087CB"/>
                </a:solidFill>
                <a:latin typeface="Teko Bold" pitchFamily="2" charset="0"/>
                <a:cs typeface="Teko Bold" pitchFamily="2" charset="0"/>
              </a:rPr>
              <a:t>Contact Us</a:t>
            </a:r>
            <a:endParaRPr lang="en-IN" sz="4800" dirty="0">
              <a:solidFill>
                <a:srgbClr val="0087CB"/>
              </a:solidFill>
              <a:latin typeface="Teko Bold" pitchFamily="2" charset="0"/>
              <a:cs typeface="Teko Bold" pitchFamily="2" charset="0"/>
            </a:endParaRPr>
          </a:p>
        </p:txBody>
      </p:sp>
      <p:pic>
        <p:nvPicPr>
          <p:cNvPr id="5" name="Graphic 4" descr="Employee badge">
            <a:extLst>
              <a:ext uri="{FF2B5EF4-FFF2-40B4-BE49-F238E27FC236}">
                <a16:creationId xmlns:a16="http://schemas.microsoft.com/office/drawing/2014/main" id="{E09D2FAD-1D58-BAF1-BEE6-A2D3579CBB94}"/>
              </a:ext>
            </a:extLst>
          </p:cNvPr>
          <p:cNvPicPr>
            <a:picLocks noChangeAspect="1"/>
          </p:cNvPicPr>
          <p:nvPr/>
        </p:nvPicPr>
        <p:blipFill>
          <a:blip r:embed="rId2">
            <a:duotone>
              <a:schemeClr val="accent2">
                <a:shade val="45000"/>
                <a:satMod val="135000"/>
              </a:schemeClr>
              <a:prstClr val="white"/>
            </a:duotone>
            <a:extLst>
              <a:ext uri="{96DAC541-7B7A-43D3-8B79-37D633B846F1}">
                <asvg:svgBlip xmlns="" xmlns:asvg="http://schemas.microsoft.com/office/drawing/2016/SVG/main" r:embed="rId3"/>
              </a:ext>
            </a:extLst>
          </a:blip>
          <a:stretch>
            <a:fillRect/>
          </a:stretch>
        </p:blipFill>
        <p:spPr>
          <a:xfrm>
            <a:off x="508416" y="476615"/>
            <a:ext cx="914400" cy="914400"/>
          </a:xfrm>
          <a:prstGeom prst="rect">
            <a:avLst/>
          </a:prstGeom>
        </p:spPr>
      </p:pic>
      <p:sp>
        <p:nvSpPr>
          <p:cNvPr id="7" name="TextBox 6">
            <a:extLst>
              <a:ext uri="{FF2B5EF4-FFF2-40B4-BE49-F238E27FC236}">
                <a16:creationId xmlns:a16="http://schemas.microsoft.com/office/drawing/2014/main" id="{6A90090F-1AA5-D23F-BAE9-F31ADC10DCF6}"/>
              </a:ext>
            </a:extLst>
          </p:cNvPr>
          <p:cNvSpPr txBox="1"/>
          <p:nvPr/>
        </p:nvSpPr>
        <p:spPr>
          <a:xfrm>
            <a:off x="1185397" y="2214850"/>
            <a:ext cx="9435684" cy="2877711"/>
          </a:xfrm>
          <a:prstGeom prst="rect">
            <a:avLst/>
          </a:prstGeom>
          <a:noFill/>
        </p:spPr>
        <p:txBody>
          <a:bodyPr wrap="square">
            <a:spAutoFit/>
          </a:bodyPr>
          <a:lstStyle/>
          <a:p>
            <a:pPr marL="342900">
              <a:lnSpc>
                <a:spcPct val="115000"/>
              </a:lnSpc>
              <a:spcAft>
                <a:spcPts val="400"/>
              </a:spcAft>
              <a:buNone/>
            </a:pPr>
            <a:r>
              <a:rPr lang="en-US" sz="2000" kern="100" dirty="0" smtClean="0">
                <a:solidFill>
                  <a:srgbClr val="1045B5"/>
                </a:solidFill>
                <a:effectLst/>
                <a:latin typeface="Times New Roman" panose="02020603050405020304" pitchFamily="18" charset="0"/>
                <a:ea typeface="Calibri" panose="020F0502020204030204" pitchFamily="34" charset="0"/>
                <a:cs typeface="Times New Roman" panose="02020603050405020304" pitchFamily="18" charset="0"/>
              </a:rPr>
              <a:t>Krishna </a:t>
            </a:r>
            <a:r>
              <a:rPr lang="en-US" sz="2000" kern="100" dirty="0">
                <a:solidFill>
                  <a:srgbClr val="1045B5"/>
                </a:solidFill>
                <a:effectLst/>
                <a:latin typeface="Times New Roman" panose="02020603050405020304" pitchFamily="18" charset="0"/>
                <a:ea typeface="Calibri" panose="020F0502020204030204" pitchFamily="34" charset="0"/>
                <a:cs typeface="Times New Roman" panose="02020603050405020304" pitchFamily="18" charset="0"/>
              </a:rPr>
              <a:t>Nagar Municipality, District: Kapilvastu,</a:t>
            </a:r>
            <a:endParaRPr lang="en-IN" kern="100" dirty="0">
              <a:solidFill>
                <a:srgbClr val="1045B5"/>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a:lnSpc>
                <a:spcPct val="115000"/>
              </a:lnSpc>
              <a:spcAft>
                <a:spcPts val="400"/>
              </a:spcAft>
              <a:buNone/>
            </a:pPr>
            <a:r>
              <a:rPr lang="en-US" sz="2000" kern="100" dirty="0">
                <a:solidFill>
                  <a:srgbClr val="1045B5"/>
                </a:solidFill>
                <a:effectLst/>
                <a:latin typeface="Times New Roman" panose="02020603050405020304" pitchFamily="18" charset="0"/>
                <a:ea typeface="Calibri" panose="020F0502020204030204" pitchFamily="34" charset="0"/>
                <a:cs typeface="Times New Roman" panose="02020603050405020304" pitchFamily="18" charset="0"/>
              </a:rPr>
              <a:t>Province: Lumbini, Nepal</a:t>
            </a:r>
            <a:endParaRPr lang="en-IN" kern="100" dirty="0">
              <a:solidFill>
                <a:srgbClr val="1045B5"/>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a:lnSpc>
                <a:spcPct val="115000"/>
              </a:lnSpc>
              <a:spcAft>
                <a:spcPts val="400"/>
              </a:spcAft>
              <a:buNone/>
            </a:pPr>
            <a:r>
              <a:rPr lang="en-US" sz="2000" kern="100" dirty="0" smtClean="0">
                <a:effectLst/>
                <a:latin typeface="Times New Roman" panose="02020603050405020304" pitchFamily="18" charset="0"/>
                <a:ea typeface="Calibri" panose="020F0502020204030204" pitchFamily="34" charset="0"/>
                <a:cs typeface="Times New Roman" panose="02020603050405020304" pitchFamily="18" charset="0"/>
              </a:rPr>
              <a:t>Telephone</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+977-76-520102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a:lnSpc>
                <a:spcPct val="115000"/>
              </a:lnSpc>
              <a:spcAft>
                <a:spcPts val="400"/>
              </a:spcAft>
              <a:buNone/>
            </a:pPr>
            <a:r>
              <a:rPr lang="en-US" sz="2000" kern="100" dirty="0" smtClean="0">
                <a:solidFill>
                  <a:srgbClr val="1045B5"/>
                </a:solidFill>
                <a:effectLst/>
                <a:latin typeface="Times New Roman" panose="02020603050405020304" pitchFamily="18" charset="0"/>
                <a:ea typeface="Calibri" panose="020F0502020204030204" pitchFamily="34" charset="0"/>
                <a:cs typeface="Times New Roman" panose="02020603050405020304" pitchFamily="18" charset="0"/>
              </a:rPr>
              <a:t>WhatsApp</a:t>
            </a:r>
            <a:r>
              <a:rPr lang="en-US" sz="2000" kern="100" dirty="0">
                <a:solidFill>
                  <a:srgbClr val="1045B5"/>
                </a:solidFill>
                <a:effectLst/>
                <a:latin typeface="Times New Roman" panose="02020603050405020304" pitchFamily="18" charset="0"/>
                <a:ea typeface="Calibri" panose="020F0502020204030204" pitchFamily="34" charset="0"/>
                <a:cs typeface="Times New Roman" panose="02020603050405020304" pitchFamily="18" charset="0"/>
              </a:rPr>
              <a:t>: +977-947040404 </a:t>
            </a:r>
            <a:endParaRPr lang="en-IN" kern="100" dirty="0">
              <a:solidFill>
                <a:srgbClr val="1045B5"/>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a:lnSpc>
                <a:spcPct val="115000"/>
              </a:lnSpc>
              <a:spcAft>
                <a:spcPts val="400"/>
              </a:spcAft>
              <a:buNone/>
            </a:pPr>
            <a:r>
              <a:rPr lang="en-US" sz="2000" kern="100" dirty="0" smtClean="0">
                <a:effectLst/>
                <a:latin typeface="Times New Roman" panose="02020603050405020304" pitchFamily="18" charset="0"/>
                <a:ea typeface="Calibri" panose="020F0502020204030204" pitchFamily="34" charset="0"/>
                <a:cs typeface="Times New Roman" panose="02020603050405020304" pitchFamily="18" charset="0"/>
              </a:rPr>
              <a:t>Email</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smtClean="0">
                <a:effectLst/>
                <a:latin typeface="Times New Roman" panose="02020603050405020304" pitchFamily="18" charset="0"/>
                <a:ea typeface="Calibri" panose="020F0502020204030204" pitchFamily="34" charset="0"/>
                <a:cs typeface="Times New Roman" panose="02020603050405020304" pitchFamily="18" charset="0"/>
              </a:rPr>
              <a:t>info@hro.org.np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a:lnSpc>
                <a:spcPct val="115000"/>
              </a:lnSpc>
              <a:spcAft>
                <a:spcPts val="400"/>
              </a:spcAft>
              <a:buNone/>
            </a:pPr>
            <a:r>
              <a:rPr lang="en-US" sz="2000" kern="100" dirty="0" smtClean="0">
                <a:solidFill>
                  <a:srgbClr val="1045B5"/>
                </a:solidFill>
                <a:effectLst/>
                <a:latin typeface="Times New Roman" panose="02020603050405020304" pitchFamily="18" charset="0"/>
                <a:ea typeface="Calibri" panose="020F0502020204030204" pitchFamily="34" charset="0"/>
                <a:cs typeface="Times New Roman" panose="02020603050405020304" pitchFamily="18" charset="0"/>
              </a:rPr>
              <a:t>URL</a:t>
            </a:r>
            <a:r>
              <a:rPr lang="en-US" sz="2000" kern="100" dirty="0">
                <a:solidFill>
                  <a:srgbClr val="1045B5"/>
                </a:solidFill>
                <a:effectLst/>
                <a:latin typeface="Times New Roman" panose="02020603050405020304" pitchFamily="18" charset="0"/>
                <a:ea typeface="Calibri" panose="020F0502020204030204" pitchFamily="34" charset="0"/>
                <a:cs typeface="Times New Roman" panose="02020603050405020304" pitchFamily="18" charset="0"/>
              </a:rPr>
              <a:t>: http://www.hro.org,np/</a:t>
            </a:r>
            <a:endParaRPr lang="en-IN" kern="100" dirty="0">
              <a:solidFill>
                <a:srgbClr val="1045B5"/>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a:lnSpc>
                <a:spcPct val="115000"/>
              </a:lnSpc>
              <a:spcAft>
                <a:spcPts val="400"/>
              </a:spcAft>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Together, let's make a difference in the lives of those who need it most!</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0" name="Graphic 9" descr="Receiver">
            <a:extLst>
              <a:ext uri="{FF2B5EF4-FFF2-40B4-BE49-F238E27FC236}">
                <a16:creationId xmlns:a16="http://schemas.microsoft.com/office/drawing/2014/main" id="{89327847-185E-2D4C-B24A-376F81E034C9}"/>
              </a:ext>
            </a:extLst>
          </p:cNvPr>
          <p:cNvPicPr>
            <a:picLocks noChangeAspect="1"/>
          </p:cNvPicPr>
          <p:nvPr/>
        </p:nvPicPr>
        <p:blipFill>
          <a:blip r:embed="rId4">
            <a:duotone>
              <a:prstClr val="black"/>
              <a:srgbClr val="0070C0">
                <a:tint val="45000"/>
                <a:satMod val="400000"/>
              </a:srgbClr>
            </a:duotone>
            <a:extLst>
              <a:ext uri="{96DAC541-7B7A-43D3-8B79-37D633B846F1}">
                <asvg:svgBlip xmlns="" xmlns:asvg="http://schemas.microsoft.com/office/drawing/2016/SVG/main" r:embed="rId5"/>
              </a:ext>
            </a:extLst>
          </a:blip>
          <a:stretch>
            <a:fillRect/>
          </a:stretch>
        </p:blipFill>
        <p:spPr>
          <a:xfrm>
            <a:off x="987218" y="3078405"/>
            <a:ext cx="333375" cy="333375"/>
          </a:xfrm>
          <a:prstGeom prst="rect">
            <a:avLst/>
          </a:prstGeom>
        </p:spPr>
      </p:pic>
      <p:pic>
        <p:nvPicPr>
          <p:cNvPr id="12" name="Graphic 11" descr="Chat">
            <a:extLst>
              <a:ext uri="{FF2B5EF4-FFF2-40B4-BE49-F238E27FC236}">
                <a16:creationId xmlns:a16="http://schemas.microsoft.com/office/drawing/2014/main" id="{895AA64C-786F-D847-38A4-BF936885BD44}"/>
              </a:ext>
            </a:extLst>
          </p:cNvPr>
          <p:cNvPicPr>
            <a:picLocks noChangeAspect="1"/>
          </p:cNvPicPr>
          <p:nvPr/>
        </p:nvPicPr>
        <p:blipFill>
          <a:blip r:embed="rId6">
            <a:duotone>
              <a:prstClr val="black"/>
              <a:srgbClr val="0070C0">
                <a:tint val="45000"/>
                <a:satMod val="400000"/>
              </a:srgbClr>
            </a:duotone>
            <a:extLst>
              <a:ext uri="{96DAC541-7B7A-43D3-8B79-37D633B846F1}">
                <asvg:svgBlip xmlns="" xmlns:asvg="http://schemas.microsoft.com/office/drawing/2016/SVG/main" r:embed="rId7"/>
              </a:ext>
            </a:extLst>
          </a:blip>
          <a:stretch>
            <a:fillRect/>
          </a:stretch>
        </p:blipFill>
        <p:spPr>
          <a:xfrm>
            <a:off x="921964" y="3507392"/>
            <a:ext cx="390549" cy="390549"/>
          </a:xfrm>
          <a:prstGeom prst="rect">
            <a:avLst/>
          </a:prstGeom>
        </p:spPr>
      </p:pic>
      <p:pic>
        <p:nvPicPr>
          <p:cNvPr id="14" name="Graphic 13" descr="Email">
            <a:extLst>
              <a:ext uri="{FF2B5EF4-FFF2-40B4-BE49-F238E27FC236}">
                <a16:creationId xmlns:a16="http://schemas.microsoft.com/office/drawing/2014/main" id="{B7D0C8F2-3549-43F3-DEEC-ADAC4077ED03}"/>
              </a:ext>
            </a:extLst>
          </p:cNvPr>
          <p:cNvPicPr>
            <a:picLocks noChangeAspect="1"/>
          </p:cNvPicPr>
          <p:nvPr/>
        </p:nvPicPr>
        <p:blipFill>
          <a:blip r:embed="rId8">
            <a:duotone>
              <a:prstClr val="black"/>
              <a:schemeClr val="accent2">
                <a:tint val="45000"/>
                <a:satMod val="400000"/>
              </a:schemeClr>
            </a:duotone>
            <a:extLst>
              <a:ext uri="{96DAC541-7B7A-43D3-8B79-37D633B846F1}">
                <asvg:svgBlip xmlns="" xmlns:asvg="http://schemas.microsoft.com/office/drawing/2016/SVG/main" r:embed="rId9"/>
              </a:ext>
            </a:extLst>
          </a:blip>
          <a:stretch>
            <a:fillRect/>
          </a:stretch>
        </p:blipFill>
        <p:spPr>
          <a:xfrm>
            <a:off x="961214" y="3983072"/>
            <a:ext cx="333375" cy="333375"/>
          </a:xfrm>
          <a:prstGeom prst="rect">
            <a:avLst/>
          </a:prstGeom>
        </p:spPr>
      </p:pic>
      <p:pic>
        <p:nvPicPr>
          <p:cNvPr id="16" name="Graphic 15" descr="Internet">
            <a:extLst>
              <a:ext uri="{FF2B5EF4-FFF2-40B4-BE49-F238E27FC236}">
                <a16:creationId xmlns:a16="http://schemas.microsoft.com/office/drawing/2014/main" id="{ED1AC6B3-EB4C-9ED6-8B49-1E6DA0EC105D}"/>
              </a:ext>
            </a:extLst>
          </p:cNvPr>
          <p:cNvPicPr>
            <a:picLocks noChangeAspect="1"/>
          </p:cNvPicPr>
          <p:nvPr/>
        </p:nvPicPr>
        <p:blipFill>
          <a:blip r:embed="rId10">
            <a:duotone>
              <a:prstClr val="black"/>
              <a:schemeClr val="accent2">
                <a:tint val="45000"/>
                <a:satMod val="400000"/>
              </a:schemeClr>
            </a:duotone>
            <a:extLst>
              <a:ext uri="{96DAC541-7B7A-43D3-8B79-37D633B846F1}">
                <asvg:svgBlip xmlns="" xmlns:asvg="http://schemas.microsoft.com/office/drawing/2016/SVG/main" r:embed="rId11"/>
              </a:ext>
            </a:extLst>
          </a:blip>
          <a:stretch>
            <a:fillRect/>
          </a:stretch>
        </p:blipFill>
        <p:spPr>
          <a:xfrm>
            <a:off x="917687" y="4422466"/>
            <a:ext cx="390549" cy="390549"/>
          </a:xfrm>
          <a:prstGeom prst="rect">
            <a:avLst/>
          </a:prstGeom>
        </p:spPr>
      </p:pic>
      <p:sp>
        <p:nvSpPr>
          <p:cNvPr id="13" name="TextBox 12">
            <a:extLst>
              <a:ext uri="{FF2B5EF4-FFF2-40B4-BE49-F238E27FC236}">
                <a16:creationId xmlns:a16="http://schemas.microsoft.com/office/drawing/2014/main" id="{6A90090F-1AA5-D23F-BAE9-F31ADC10DCF6}"/>
              </a:ext>
            </a:extLst>
          </p:cNvPr>
          <p:cNvSpPr txBox="1"/>
          <p:nvPr/>
        </p:nvSpPr>
        <p:spPr>
          <a:xfrm>
            <a:off x="508416" y="1445223"/>
            <a:ext cx="11051237" cy="851515"/>
          </a:xfrm>
          <a:prstGeom prst="rect">
            <a:avLst/>
          </a:prstGeom>
          <a:noFill/>
        </p:spPr>
        <p:txBody>
          <a:bodyPr wrap="square">
            <a:spAutoFit/>
          </a:bodyPr>
          <a:lstStyle/>
          <a:p>
            <a:pPr>
              <a:lnSpc>
                <a:spcPct val="115000"/>
              </a:lnSpc>
              <a:spcAft>
                <a:spcPts val="400"/>
              </a:spcAft>
              <a:buNone/>
            </a:pPr>
            <a:r>
              <a:rPr lang="en-US" sz="2000" kern="100" dirty="0">
                <a:latin typeface="Times New Roman" panose="02020603050405020304" pitchFamily="18" charset="0"/>
                <a:ea typeface="Calibri" panose="020F0502020204030204" pitchFamily="34" charset="0"/>
                <a:cs typeface="Times New Roman" panose="02020603050405020304" pitchFamily="18" charset="0"/>
              </a:rPr>
              <a:t>To learn more about our organization, programs, and how you can get involved, please contact us </a:t>
            </a:r>
            <a:r>
              <a:rPr lang="en-US" sz="2000" kern="100" dirty="0" smtClean="0">
                <a:latin typeface="Times New Roman" panose="02020603050405020304" pitchFamily="18" charset="0"/>
                <a:ea typeface="Calibri" panose="020F0502020204030204" pitchFamily="34" charset="0"/>
                <a:cs typeface="Times New Roman" panose="02020603050405020304" pitchFamily="18" charset="0"/>
              </a:rPr>
              <a:t>at:</a:t>
            </a:r>
            <a:endParaRPr lang="en-IN" sz="2000" kern="100" dirty="0" smtClean="0">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400"/>
              </a:spcAft>
              <a:buNone/>
            </a:pPr>
            <a:r>
              <a:rPr lang="en-US" sz="2000" b="1" kern="100" dirty="0" smtClean="0">
                <a:latin typeface="Times New Roman" panose="02020603050405020304" pitchFamily="18" charset="0"/>
                <a:ea typeface="Calibri" panose="020F0502020204030204" pitchFamily="34" charset="0"/>
                <a:cs typeface="Times New Roman" panose="02020603050405020304" pitchFamily="18" charset="0"/>
              </a:rPr>
              <a:t>Human </a:t>
            </a:r>
            <a:r>
              <a:rPr lang="en-US" sz="2000" b="1" kern="100" dirty="0">
                <a:latin typeface="Times New Roman" panose="02020603050405020304" pitchFamily="18" charset="0"/>
                <a:ea typeface="Calibri" panose="020F0502020204030204" pitchFamily="34" charset="0"/>
                <a:cs typeface="Times New Roman" panose="02020603050405020304" pitchFamily="18" charset="0"/>
              </a:rPr>
              <a:t>Relief Organization Nepal</a:t>
            </a:r>
            <a:endParaRPr lang="en-IN" sz="2000" b="1" kern="1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p:cNvPicPr>
            <a:picLocks noChangeAspect="1"/>
          </p:cNvPicPr>
          <p:nvPr/>
        </p:nvPicPr>
        <p:blipFill>
          <a:blip r:embed="rId12" cstate="print">
            <a:biLevel thresh="50000"/>
            <a:extLst>
              <a:ext uri="{28A0092B-C50C-407E-A947-70E740481C1C}">
                <a14:useLocalDpi xmlns:a14="http://schemas.microsoft.com/office/drawing/2010/main" val="0"/>
              </a:ext>
            </a:extLst>
          </a:blip>
          <a:stretch>
            <a:fillRect/>
          </a:stretch>
        </p:blipFill>
        <p:spPr>
          <a:xfrm>
            <a:off x="992914" y="2439165"/>
            <a:ext cx="333375" cy="333375"/>
          </a:xfrm>
          <a:prstGeom prst="rect">
            <a:avLst/>
          </a:prstGeom>
        </p:spPr>
      </p:pic>
      <p:grpSp>
        <p:nvGrpSpPr>
          <p:cNvPr id="11" name="Group 10"/>
          <p:cNvGrpSpPr/>
          <p:nvPr/>
        </p:nvGrpSpPr>
        <p:grpSpPr>
          <a:xfrm>
            <a:off x="10617626" y="109184"/>
            <a:ext cx="1392740" cy="1132764"/>
            <a:chOff x="10617626" y="109184"/>
            <a:chExt cx="1392740" cy="1132764"/>
          </a:xfrm>
        </p:grpSpPr>
        <p:sp>
          <p:nvSpPr>
            <p:cNvPr id="15" name="Isosceles Triangle 14"/>
            <p:cNvSpPr/>
            <p:nvPr/>
          </p:nvSpPr>
          <p:spPr>
            <a:xfrm>
              <a:off x="10822676" y="109184"/>
              <a:ext cx="1187690" cy="996284"/>
            </a:xfrm>
            <a:prstGeom prst="triangl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Isosceles Triangle 16"/>
            <p:cNvSpPr/>
            <p:nvPr/>
          </p:nvSpPr>
          <p:spPr>
            <a:xfrm>
              <a:off x="10617626" y="245664"/>
              <a:ext cx="1187690" cy="996284"/>
            </a:xfrm>
            <a:prstGeom prst="triangle">
              <a:avLst/>
            </a:prstGeom>
            <a:solidFill>
              <a:srgbClr val="66CBF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18" name="Group 17"/>
          <p:cNvGrpSpPr/>
          <p:nvPr/>
        </p:nvGrpSpPr>
        <p:grpSpPr>
          <a:xfrm>
            <a:off x="9937180" y="5121803"/>
            <a:ext cx="1977316" cy="1579248"/>
            <a:chOff x="10617626" y="109184"/>
            <a:chExt cx="1392740" cy="1132764"/>
          </a:xfrm>
        </p:grpSpPr>
        <p:sp>
          <p:nvSpPr>
            <p:cNvPr id="19" name="Isosceles Triangle 18"/>
            <p:cNvSpPr/>
            <p:nvPr/>
          </p:nvSpPr>
          <p:spPr>
            <a:xfrm>
              <a:off x="10822676" y="109184"/>
              <a:ext cx="1187690" cy="996284"/>
            </a:xfrm>
            <a:prstGeom prst="triangl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Isosceles Triangle 19"/>
            <p:cNvSpPr/>
            <p:nvPr/>
          </p:nvSpPr>
          <p:spPr>
            <a:xfrm>
              <a:off x="10617626" y="245664"/>
              <a:ext cx="1187690" cy="996284"/>
            </a:xfrm>
            <a:prstGeom prst="triangle">
              <a:avLst/>
            </a:prstGeom>
            <a:solidFill>
              <a:srgbClr val="66CBF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pic>
        <p:nvPicPr>
          <p:cNvPr id="21" name="Picture 20">
            <a:extLst>
              <a:ext uri="{FF2B5EF4-FFF2-40B4-BE49-F238E27FC236}">
                <a16:creationId xmlns:a16="http://schemas.microsoft.com/office/drawing/2014/main" id="{7DE0D574-B2B4-A83F-6EB9-03B9AF974FC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881041" y="2221719"/>
            <a:ext cx="2369162" cy="2350876"/>
          </a:xfrm>
          <a:prstGeom prst="rect">
            <a:avLst/>
          </a:prstGeom>
        </p:spPr>
      </p:pic>
      <p:sp>
        <p:nvSpPr>
          <p:cNvPr id="22" name="Rectangle 21"/>
          <p:cNvSpPr/>
          <p:nvPr/>
        </p:nvSpPr>
        <p:spPr>
          <a:xfrm>
            <a:off x="1512783" y="1306014"/>
            <a:ext cx="3291230" cy="57705"/>
          </a:xfrm>
          <a:prstGeom prst="rect">
            <a:avLst/>
          </a:prstGeom>
          <a:gradFill>
            <a:gsLst>
              <a:gs pos="82000">
                <a:schemeClr val="accent1">
                  <a:lumMod val="5000"/>
                  <a:lumOff val="95000"/>
                </a:schemeClr>
              </a:gs>
              <a:gs pos="22000">
                <a:srgbClr val="0087CB"/>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80061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0"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A6C42A0-8FDA-4B77-CA9A-1F0F22E818AD}"/>
              </a:ext>
            </a:extLst>
          </p:cNvPr>
          <p:cNvSpPr/>
          <p:nvPr/>
        </p:nvSpPr>
        <p:spPr>
          <a:xfrm>
            <a:off x="604496" y="776313"/>
            <a:ext cx="11068735" cy="5842201"/>
          </a:xfrm>
          <a:prstGeom prst="roundRect">
            <a:avLst/>
          </a:prstGeom>
          <a:noFill/>
          <a:ln w="76200">
            <a:solidFill>
              <a:srgbClr val="800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2B16B7C9-122B-87B7-05C1-3F1315E7F3B1}"/>
              </a:ext>
            </a:extLst>
          </p:cNvPr>
          <p:cNvSpPr txBox="1"/>
          <p:nvPr/>
        </p:nvSpPr>
        <p:spPr>
          <a:xfrm>
            <a:off x="2720750" y="117671"/>
            <a:ext cx="6836228" cy="587853"/>
          </a:xfrm>
          <a:prstGeom prst="rect">
            <a:avLst/>
          </a:prstGeom>
          <a:noFill/>
        </p:spPr>
        <p:txBody>
          <a:bodyPr wrap="square">
            <a:spAutoFit/>
          </a:bodyPr>
          <a:lstStyle/>
          <a:p>
            <a:pPr marL="457200">
              <a:lnSpc>
                <a:spcPct val="115000"/>
              </a:lnSpc>
              <a:spcBef>
                <a:spcPts val="800"/>
              </a:spcBef>
              <a:spcAft>
                <a:spcPts val="400"/>
              </a:spcAft>
            </a:pPr>
            <a:r>
              <a:rPr lang="en-US" sz="2800" b="1" kern="100" dirty="0">
                <a:solidFill>
                  <a:srgbClr val="800080"/>
                </a:solidFill>
                <a:effectLst/>
                <a:latin typeface="Franklin Gothic Heavy" panose="020B0903020102020204" pitchFamily="34" charset="0"/>
                <a:ea typeface="Times New Roman" panose="02020603050405020304" pitchFamily="18" charset="0"/>
                <a:cs typeface="Teko SemiBold" pitchFamily="2" charset="0"/>
              </a:rPr>
              <a:t>Message from the Secretary General</a:t>
            </a:r>
            <a:endParaRPr lang="en-IN" sz="2800" b="1" kern="100" dirty="0">
              <a:solidFill>
                <a:srgbClr val="800080"/>
              </a:solidFill>
              <a:effectLst/>
              <a:latin typeface="Franklin Gothic Heavy" panose="020B0903020102020204" pitchFamily="34" charset="0"/>
              <a:ea typeface="Times New Roman" panose="02020603050405020304" pitchFamily="18" charset="0"/>
              <a:cs typeface="Teko SemiBold" pitchFamily="2" charset="0"/>
            </a:endParaRPr>
          </a:p>
        </p:txBody>
      </p:sp>
      <p:sp>
        <p:nvSpPr>
          <p:cNvPr id="17" name="TextBox 16">
            <a:extLst>
              <a:ext uri="{FF2B5EF4-FFF2-40B4-BE49-F238E27FC236}">
                <a16:creationId xmlns:a16="http://schemas.microsoft.com/office/drawing/2014/main" id="{913062CE-22D9-4835-528B-19F2A3CE4F14}"/>
              </a:ext>
            </a:extLst>
          </p:cNvPr>
          <p:cNvSpPr txBox="1"/>
          <p:nvPr/>
        </p:nvSpPr>
        <p:spPr>
          <a:xfrm>
            <a:off x="2558407" y="1417664"/>
            <a:ext cx="9406427" cy="1292662"/>
          </a:xfrm>
          <a:prstGeom prst="rect">
            <a:avLst/>
          </a:prstGeom>
          <a:noFill/>
        </p:spPr>
        <p:txBody>
          <a:bodyPr wrap="square" rtlCol="0">
            <a:spAutoFit/>
          </a:bodyPr>
          <a:lstStyle/>
          <a:p>
            <a:r>
              <a:rPr lang="en-US" sz="1600" dirty="0"/>
              <a:t>It is with immense gratitude and deep humility that I extend my heartfelt appreciation to all who have supported Human Relief Organization Nepal (HRO Nepal) on our journey to serve humanity. Since our inception, our unwavering commitment has been to uplift the most vulnerable members of society and respond to human suffering with compassion, dignity, and purpose.</a:t>
            </a:r>
            <a:endParaRPr lang="en-IN" sz="1600" dirty="0"/>
          </a:p>
          <a:p>
            <a:endParaRPr lang="en-IN" sz="1400" dirty="0"/>
          </a:p>
        </p:txBody>
      </p:sp>
      <p:sp>
        <p:nvSpPr>
          <p:cNvPr id="20" name="TextBox 19">
            <a:extLst>
              <a:ext uri="{FF2B5EF4-FFF2-40B4-BE49-F238E27FC236}">
                <a16:creationId xmlns:a16="http://schemas.microsoft.com/office/drawing/2014/main" id="{F91C5991-B416-8D26-FD69-F50571887DC1}"/>
              </a:ext>
            </a:extLst>
          </p:cNvPr>
          <p:cNvSpPr txBox="1"/>
          <p:nvPr/>
        </p:nvSpPr>
        <p:spPr>
          <a:xfrm>
            <a:off x="4245294" y="945588"/>
            <a:ext cx="3569769" cy="461665"/>
          </a:xfrm>
          <a:prstGeom prst="rect">
            <a:avLst/>
          </a:prstGeom>
          <a:noFill/>
        </p:spPr>
        <p:txBody>
          <a:bodyPr wrap="square">
            <a:spAutoFit/>
          </a:bodyPr>
          <a:lstStyle/>
          <a:p>
            <a:r>
              <a:rPr lang="en-US" sz="2400" b="1" dirty="0">
                <a:solidFill>
                  <a:srgbClr val="800080"/>
                </a:solidFill>
                <a:cs typeface="AlQalam Khalid Maqbool" pitchFamily="2" charset="-78"/>
              </a:rPr>
              <a:t>Ghufran Ahmad </a:t>
            </a:r>
            <a:r>
              <a:rPr lang="en-US" sz="2400" b="1" dirty="0" err="1">
                <a:solidFill>
                  <a:srgbClr val="800080"/>
                </a:solidFill>
                <a:cs typeface="AlQalam Khalid Maqbool" pitchFamily="2" charset="-78"/>
              </a:rPr>
              <a:t>Shakir</a:t>
            </a:r>
            <a:endParaRPr lang="en-IN" sz="2400" dirty="0">
              <a:solidFill>
                <a:srgbClr val="800080"/>
              </a:solidFill>
              <a:cs typeface="AlQalam Khalid Maqbool" pitchFamily="2" charset="-78"/>
            </a:endParaRPr>
          </a:p>
        </p:txBody>
      </p:sp>
      <p:sp>
        <p:nvSpPr>
          <p:cNvPr id="21" name="TextBox 20">
            <a:extLst>
              <a:ext uri="{FF2B5EF4-FFF2-40B4-BE49-F238E27FC236}">
                <a16:creationId xmlns:a16="http://schemas.microsoft.com/office/drawing/2014/main" id="{06C17D93-9898-1B5F-C52C-CA36453AAE3E}"/>
              </a:ext>
            </a:extLst>
          </p:cNvPr>
          <p:cNvSpPr txBox="1"/>
          <p:nvPr/>
        </p:nvSpPr>
        <p:spPr>
          <a:xfrm>
            <a:off x="737535" y="2768762"/>
            <a:ext cx="10845155" cy="2531462"/>
          </a:xfrm>
          <a:prstGeom prst="rect">
            <a:avLst/>
          </a:prstGeom>
          <a:noFill/>
        </p:spPr>
        <p:txBody>
          <a:bodyPr wrap="square" rtlCol="0">
            <a:spAutoFit/>
          </a:bodyPr>
          <a:lstStyle/>
          <a:p>
            <a:r>
              <a:rPr lang="en-US" dirty="0"/>
              <a:t>I am proud of our dedicated team, volunteers, and community leaders whose selfless efforts drive our success. We are equally grateful to our partners and donors worldwide for their trust and support, which enable us to expand our reach and impact.</a:t>
            </a:r>
          </a:p>
          <a:p>
            <a:r>
              <a:rPr lang="en-US" dirty="0"/>
              <a:t>Together, we have turned compassion into action and will continue working for a better, more inclusive, and resilient Nepal. Let us reaffirm our commitment to serve humanity with sincerity, transparency, and love, and invite all to join hands with HRO Nepal in building a future where every life is valued.</a:t>
            </a:r>
          </a:p>
          <a:p>
            <a:r>
              <a:rPr lang="en-US" dirty="0"/>
              <a:t>May God (SWT) guide and bless our efforts.</a:t>
            </a:r>
          </a:p>
          <a:p>
            <a:r>
              <a:rPr lang="en-US" dirty="0"/>
              <a:t>Warm regards,</a:t>
            </a:r>
          </a:p>
          <a:p>
            <a:pPr algn="just"/>
            <a:endParaRPr lang="en-IN" sz="1450" dirty="0"/>
          </a:p>
        </p:txBody>
      </p:sp>
      <p:cxnSp>
        <p:nvCxnSpPr>
          <p:cNvPr id="23" name="Straight Connector 22">
            <a:extLst>
              <a:ext uri="{FF2B5EF4-FFF2-40B4-BE49-F238E27FC236}">
                <a16:creationId xmlns:a16="http://schemas.microsoft.com/office/drawing/2014/main" id="{85D3D743-E1B3-0660-39EA-5C5B5FFD72B8}"/>
              </a:ext>
            </a:extLst>
          </p:cNvPr>
          <p:cNvCxnSpPr/>
          <p:nvPr/>
        </p:nvCxnSpPr>
        <p:spPr>
          <a:xfrm>
            <a:off x="2566589" y="2621007"/>
            <a:ext cx="8813800" cy="0"/>
          </a:xfrm>
          <a:prstGeom prst="line">
            <a:avLst/>
          </a:prstGeom>
          <a:ln w="38100">
            <a:solidFill>
              <a:srgbClr val="800080"/>
            </a:solidFill>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11245754" y="54592"/>
            <a:ext cx="787650" cy="598889"/>
            <a:chOff x="11245754" y="54592"/>
            <a:chExt cx="787650" cy="598889"/>
          </a:xfrm>
        </p:grpSpPr>
        <p:sp>
          <p:nvSpPr>
            <p:cNvPr id="8" name="Isosceles Triangle 7"/>
            <p:cNvSpPr/>
            <p:nvPr/>
          </p:nvSpPr>
          <p:spPr>
            <a:xfrm>
              <a:off x="11409860" y="54592"/>
              <a:ext cx="623544" cy="530649"/>
            </a:xfrm>
            <a:prstGeom prst="triangl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Isosceles Triangle 8"/>
            <p:cNvSpPr/>
            <p:nvPr/>
          </p:nvSpPr>
          <p:spPr>
            <a:xfrm>
              <a:off x="11245754" y="122832"/>
              <a:ext cx="623544" cy="530649"/>
            </a:xfrm>
            <a:prstGeom prst="triangle">
              <a:avLst/>
            </a:prstGeom>
            <a:solidFill>
              <a:srgbClr val="66CBF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10" name="Group 9"/>
          <p:cNvGrpSpPr/>
          <p:nvPr/>
        </p:nvGrpSpPr>
        <p:grpSpPr>
          <a:xfrm>
            <a:off x="9511493" y="5117910"/>
            <a:ext cx="1734261" cy="1315078"/>
            <a:chOff x="10617626" y="109184"/>
            <a:chExt cx="1392740" cy="1132764"/>
          </a:xfrm>
        </p:grpSpPr>
        <p:sp>
          <p:nvSpPr>
            <p:cNvPr id="11" name="Isosceles Triangle 10"/>
            <p:cNvSpPr/>
            <p:nvPr/>
          </p:nvSpPr>
          <p:spPr>
            <a:xfrm>
              <a:off x="10822676" y="109184"/>
              <a:ext cx="1187690" cy="996284"/>
            </a:xfrm>
            <a:prstGeom prst="triangl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Isosceles Triangle 11"/>
            <p:cNvSpPr/>
            <p:nvPr/>
          </p:nvSpPr>
          <p:spPr>
            <a:xfrm>
              <a:off x="10617626" y="245664"/>
              <a:ext cx="1187690" cy="996284"/>
            </a:xfrm>
            <a:prstGeom prst="triangle">
              <a:avLst/>
            </a:prstGeom>
            <a:solidFill>
              <a:srgbClr val="66CBF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400922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7" grpId="0"/>
      <p:bldP spid="20" grpId="0"/>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53669F2-C0AC-9F39-2C84-2771013601C2}"/>
              </a:ext>
            </a:extLst>
          </p:cNvPr>
          <p:cNvSpPr txBox="1"/>
          <p:nvPr/>
        </p:nvSpPr>
        <p:spPr>
          <a:xfrm>
            <a:off x="2814639" y="1743075"/>
            <a:ext cx="184731" cy="369332"/>
          </a:xfrm>
          <a:prstGeom prst="rect">
            <a:avLst/>
          </a:prstGeom>
          <a:noFill/>
        </p:spPr>
        <p:txBody>
          <a:bodyPr wrap="none" rtlCol="0">
            <a:spAutoFit/>
          </a:bodyPr>
          <a:lstStyle/>
          <a:p>
            <a:endParaRPr lang="en-IN" dirty="0"/>
          </a:p>
        </p:txBody>
      </p:sp>
      <p:sp>
        <p:nvSpPr>
          <p:cNvPr id="11" name="TextBox 10">
            <a:extLst>
              <a:ext uri="{FF2B5EF4-FFF2-40B4-BE49-F238E27FC236}">
                <a16:creationId xmlns:a16="http://schemas.microsoft.com/office/drawing/2014/main" id="{301D5FCA-3930-9869-DCBA-E19748E7299E}"/>
              </a:ext>
            </a:extLst>
          </p:cNvPr>
          <p:cNvSpPr txBox="1"/>
          <p:nvPr/>
        </p:nvSpPr>
        <p:spPr>
          <a:xfrm>
            <a:off x="163847" y="131959"/>
            <a:ext cx="3725585" cy="584775"/>
          </a:xfrm>
          <a:prstGeom prst="rect">
            <a:avLst/>
          </a:prstGeom>
          <a:noFill/>
        </p:spPr>
        <p:txBody>
          <a:bodyPr wrap="square">
            <a:spAutoFit/>
          </a:bodyPr>
          <a:lstStyle/>
          <a:p>
            <a:pPr algn="ctr"/>
            <a:r>
              <a:rPr lang="en-US" sz="3200" b="1" dirty="0">
                <a:solidFill>
                  <a:srgbClr val="800080"/>
                </a:solidFill>
                <a:latin typeface="Franklin Gothic Heavy" panose="020B0903020102020204" pitchFamily="34" charset="0"/>
                <a:cs typeface="Teko SemiBold" pitchFamily="2" charset="0"/>
              </a:rPr>
              <a:t>Country Context </a:t>
            </a:r>
            <a:endParaRPr lang="en-IN" sz="3200" dirty="0">
              <a:solidFill>
                <a:srgbClr val="800080"/>
              </a:solidFill>
              <a:latin typeface="Franklin Gothic Heavy" panose="020B0903020102020204" pitchFamily="34" charset="0"/>
              <a:cs typeface="Teko SemiBold" pitchFamily="2" charset="0"/>
            </a:endParaRPr>
          </a:p>
        </p:txBody>
      </p:sp>
      <p:sp>
        <p:nvSpPr>
          <p:cNvPr id="12" name="TextBox 11">
            <a:extLst>
              <a:ext uri="{FF2B5EF4-FFF2-40B4-BE49-F238E27FC236}">
                <a16:creationId xmlns:a16="http://schemas.microsoft.com/office/drawing/2014/main" id="{A295F319-25AD-ADE8-1BBA-388FEA6504C7}"/>
              </a:ext>
            </a:extLst>
          </p:cNvPr>
          <p:cNvSpPr txBox="1"/>
          <p:nvPr/>
        </p:nvSpPr>
        <p:spPr>
          <a:xfrm>
            <a:off x="285751" y="716734"/>
            <a:ext cx="7207363" cy="2139047"/>
          </a:xfrm>
          <a:prstGeom prst="rect">
            <a:avLst/>
          </a:prstGeom>
          <a:noFill/>
        </p:spPr>
        <p:txBody>
          <a:bodyPr wrap="square" rtlCol="0">
            <a:spAutoFit/>
          </a:bodyPr>
          <a:lstStyle/>
          <a:p>
            <a:pPr algn="just"/>
            <a:r>
              <a:rPr lang="en-US" sz="1900" b="1" dirty="0"/>
              <a:t>Nepal</a:t>
            </a:r>
            <a:r>
              <a:rPr lang="en-US" sz="1900" dirty="0"/>
              <a:t>, a culturally rich, multi-ethnic, and multi-religious nation in South Asia, became a Federal Democratic Republic in 2015 under its new Constitution, which established seven provinces, 77 districts, and 753 local governments with significant autonomy in planning, resources, and decision-making. The Constitution promotes Gender Equality and Social Inclusion (GESI), ensuring greater representation for women, youth, and marginalized communities.</a:t>
            </a:r>
          </a:p>
        </p:txBody>
      </p:sp>
      <p:pic>
        <p:nvPicPr>
          <p:cNvPr id="18" name="Picture 17">
            <a:extLst>
              <a:ext uri="{FF2B5EF4-FFF2-40B4-BE49-F238E27FC236}">
                <a16:creationId xmlns:a16="http://schemas.microsoft.com/office/drawing/2014/main" id="{D92D44E7-84A0-CA28-CEF2-4D2372BD240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12507" y="649821"/>
            <a:ext cx="4366651" cy="2186508"/>
          </a:xfrm>
          <a:prstGeom prst="rect">
            <a:avLst/>
          </a:prstGeom>
          <a:noFill/>
          <a:ln>
            <a:noFill/>
          </a:ln>
        </p:spPr>
      </p:pic>
      <p:sp>
        <p:nvSpPr>
          <p:cNvPr id="20" name="TextBox 19">
            <a:extLst>
              <a:ext uri="{FF2B5EF4-FFF2-40B4-BE49-F238E27FC236}">
                <a16:creationId xmlns:a16="http://schemas.microsoft.com/office/drawing/2014/main" id="{E5A0A44F-4D10-5D02-245C-C8A3BBC14456}"/>
              </a:ext>
            </a:extLst>
          </p:cNvPr>
          <p:cNvSpPr txBox="1"/>
          <p:nvPr/>
        </p:nvSpPr>
        <p:spPr>
          <a:xfrm>
            <a:off x="328610" y="3173361"/>
            <a:ext cx="11615737" cy="3170099"/>
          </a:xfrm>
          <a:prstGeom prst="rect">
            <a:avLst/>
          </a:prstGeom>
          <a:noFill/>
        </p:spPr>
        <p:txBody>
          <a:bodyPr wrap="square" rtlCol="0">
            <a:spAutoFit/>
          </a:bodyPr>
          <a:lstStyle/>
          <a:p>
            <a:pPr algn="just"/>
            <a:r>
              <a:rPr lang="en-US" sz="2000" dirty="0"/>
              <a:t>Despite these progressive provisions, Nepal faces persistent development challenges. Policy gaps, weak implementation, and poor intergovernmental coordination limit progress. While infrastructure has advanced, social development in health, education, and child protection lags behind. Community schools often lack child-friendly environments, contributing to high dropout rates, especially in higher grades. Youth unemployment drives significant labor migration, and marginalized rural areas continue to face inadequate healthcare, water, and sanitation, resulting in high maternal and child mortality and malnutrition.</a:t>
            </a:r>
          </a:p>
          <a:p>
            <a:pPr algn="just"/>
            <a:r>
              <a:rPr lang="en-US" sz="2000" dirty="0">
                <a:solidFill>
                  <a:schemeClr val="bg1"/>
                </a:solidFill>
              </a:rPr>
              <a:t>Agricultural productivity remains low due to limited modernization, while frequent natural disasters—floods, landslides, fires, and epidemics—threaten lives and livelihoods. Harnessing Nepal’s diversity for inclusive, sustainable, and resilient development requires coordinated efforts from government, civil society, and development partners.</a:t>
            </a:r>
          </a:p>
        </p:txBody>
      </p:sp>
      <p:sp>
        <p:nvSpPr>
          <p:cNvPr id="7" name="Isosceles Triangle 6"/>
          <p:cNvSpPr/>
          <p:nvPr/>
        </p:nvSpPr>
        <p:spPr>
          <a:xfrm>
            <a:off x="10822676" y="109184"/>
            <a:ext cx="1187690" cy="996284"/>
          </a:xfrm>
          <a:prstGeom prst="triangl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Isosceles Triangle 7"/>
          <p:cNvSpPr/>
          <p:nvPr/>
        </p:nvSpPr>
        <p:spPr>
          <a:xfrm>
            <a:off x="10617626" y="245664"/>
            <a:ext cx="1187690" cy="996284"/>
          </a:xfrm>
          <a:prstGeom prst="triangle">
            <a:avLst/>
          </a:prstGeom>
          <a:solidFill>
            <a:srgbClr val="66CBF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1732209"/>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phic 12" descr="Social network">
            <a:extLst>
              <a:ext uri="{FF2B5EF4-FFF2-40B4-BE49-F238E27FC236}">
                <a16:creationId xmlns:a16="http://schemas.microsoft.com/office/drawing/2014/main" id="{1D844037-9288-BBAA-33E2-7D5D213D617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5791200" y="152398"/>
            <a:ext cx="6705603" cy="6705602"/>
          </a:xfrm>
          <a:prstGeom prst="rect">
            <a:avLst/>
          </a:prstGeom>
        </p:spPr>
      </p:pic>
      <p:pic>
        <p:nvPicPr>
          <p:cNvPr id="5" name="Graphic 4" descr="Users">
            <a:extLst>
              <a:ext uri="{FF2B5EF4-FFF2-40B4-BE49-F238E27FC236}">
                <a16:creationId xmlns:a16="http://schemas.microsoft.com/office/drawing/2014/main" id="{4FA36C74-7C14-6AF6-223A-08F53E3C8877}"/>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95288" y="128583"/>
            <a:ext cx="928691" cy="928690"/>
          </a:xfrm>
          <a:prstGeom prst="rect">
            <a:avLst/>
          </a:prstGeom>
        </p:spPr>
      </p:pic>
      <p:sp>
        <p:nvSpPr>
          <p:cNvPr id="7" name="TextBox 6">
            <a:extLst>
              <a:ext uri="{FF2B5EF4-FFF2-40B4-BE49-F238E27FC236}">
                <a16:creationId xmlns:a16="http://schemas.microsoft.com/office/drawing/2014/main" id="{EDCCBF93-BAF0-F585-658C-767FE9333EF2}"/>
              </a:ext>
            </a:extLst>
          </p:cNvPr>
          <p:cNvSpPr txBox="1"/>
          <p:nvPr/>
        </p:nvSpPr>
        <p:spPr>
          <a:xfrm>
            <a:off x="1309688" y="274160"/>
            <a:ext cx="3043948" cy="658642"/>
          </a:xfrm>
          <a:prstGeom prst="rect">
            <a:avLst/>
          </a:prstGeom>
          <a:noFill/>
        </p:spPr>
        <p:txBody>
          <a:bodyPr wrap="square">
            <a:spAutoFit/>
          </a:bodyPr>
          <a:lstStyle/>
          <a:p>
            <a:pPr>
              <a:lnSpc>
                <a:spcPct val="115000"/>
              </a:lnSpc>
              <a:spcAft>
                <a:spcPts val="800"/>
              </a:spcAft>
            </a:pPr>
            <a:r>
              <a:rPr lang="en-US" sz="3200" b="1" kern="100" dirty="0">
                <a:solidFill>
                  <a:srgbClr val="800080"/>
                </a:solidFill>
                <a:effectLst/>
                <a:latin typeface="Franklin Gothic Heavy" panose="020B0903020102020204" pitchFamily="34" charset="0"/>
                <a:ea typeface="Calibri" panose="020F0502020204030204" pitchFamily="34" charset="0"/>
                <a:cs typeface="Teko SemiBold" pitchFamily="2" charset="0"/>
              </a:rPr>
              <a:t>Who we are </a:t>
            </a:r>
            <a:endParaRPr lang="en-IN" sz="3200" kern="100" dirty="0">
              <a:solidFill>
                <a:srgbClr val="800080"/>
              </a:solidFill>
              <a:effectLst/>
              <a:latin typeface="Franklin Gothic Heavy" panose="020B0903020102020204" pitchFamily="34" charset="0"/>
              <a:ea typeface="Calibri" panose="020F0502020204030204" pitchFamily="34" charset="0"/>
              <a:cs typeface="Teko SemiBold" pitchFamily="2" charset="0"/>
            </a:endParaRPr>
          </a:p>
        </p:txBody>
      </p:sp>
      <p:sp>
        <p:nvSpPr>
          <p:cNvPr id="9" name="TextBox 8">
            <a:extLst>
              <a:ext uri="{FF2B5EF4-FFF2-40B4-BE49-F238E27FC236}">
                <a16:creationId xmlns:a16="http://schemas.microsoft.com/office/drawing/2014/main" id="{B9D5632B-8110-6C10-44A1-CE904F293536}"/>
              </a:ext>
            </a:extLst>
          </p:cNvPr>
          <p:cNvSpPr txBox="1"/>
          <p:nvPr/>
        </p:nvSpPr>
        <p:spPr>
          <a:xfrm>
            <a:off x="309563" y="900370"/>
            <a:ext cx="11572875" cy="5772991"/>
          </a:xfrm>
          <a:prstGeom prst="rect">
            <a:avLst/>
          </a:prstGeom>
          <a:noFill/>
        </p:spPr>
        <p:txBody>
          <a:bodyPr wrap="square">
            <a:spAutoFit/>
          </a:bodyPr>
          <a:lstStyle/>
          <a:p>
            <a:pPr marL="285750" algn="just">
              <a:lnSpc>
                <a:spcPct val="115000"/>
              </a:lnSpc>
              <a:spcAft>
                <a:spcPts val="800"/>
              </a:spcAft>
              <a:buNone/>
            </a:pPr>
            <a:r>
              <a:rPr lang="en-US" sz="1450" kern="100" dirty="0">
                <a:effectLst/>
                <a:latin typeface="Calibri" panose="020F0502020204030204" pitchFamily="34" charset="0"/>
                <a:ea typeface="Calibri" panose="020F0502020204030204" pitchFamily="34" charset="0"/>
                <a:cs typeface="Calibri" panose="020F0502020204030204" pitchFamily="34" charset="0"/>
              </a:rPr>
              <a:t>Human Relief Organization Nepal (HRO Nepal) is a dedicated non-governmental, non-commercial entity committed to enhancing the lives of marginalized communities across Nepal. With a focus on creating sustainable and positive change, HRO Nepal operates through a diverse array of social, educational, and healthcare initiatives. The organization is steadfast in its mission to ensure access to quality education, support orphans and destitute children, empower youth through skills development, provide clean water, address malnutrition and food insecurity, offer free medical services, support healthcare facilities, and respond to crises and natural disasters. By tackling these critical areas, HRO Nepal strives to uplift communities and foster a brighter, healthier future for all.</a:t>
            </a:r>
            <a:endParaRPr lang="en-IN" sz="1450" kern="100" dirty="0">
              <a:effectLst/>
              <a:latin typeface="Calibri" panose="020F0502020204030204" pitchFamily="34" charset="0"/>
              <a:ea typeface="Calibri" panose="020F0502020204030204" pitchFamily="34" charset="0"/>
              <a:cs typeface="Arial" panose="020B0604020202020204" pitchFamily="34" charset="0"/>
            </a:endParaRPr>
          </a:p>
          <a:p>
            <a:pPr marL="285750" fontAlgn="base">
              <a:lnSpc>
                <a:spcPct val="115000"/>
              </a:lnSpc>
              <a:spcBef>
                <a:spcPts val="800"/>
              </a:spcBef>
              <a:spcAft>
                <a:spcPts val="400"/>
              </a:spcAft>
              <a:buNone/>
            </a:pPr>
            <a:r>
              <a:rPr lang="en-US" sz="1450" b="1" kern="100" dirty="0">
                <a:solidFill>
                  <a:srgbClr val="800080"/>
                </a:solidFill>
                <a:effectLst/>
                <a:latin typeface="Calibri" panose="020F0502020204030204" pitchFamily="34" charset="0"/>
                <a:ea typeface="Times New Roman" panose="02020603050405020304" pitchFamily="18" charset="0"/>
                <a:cs typeface="Calibri" panose="020F0502020204030204" pitchFamily="34" charset="0"/>
              </a:rPr>
              <a:t>Vision: </a:t>
            </a:r>
            <a:r>
              <a:rPr lang="en-US" sz="1450" b="1" kern="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 a leader to empower lives, creating opportunities and strengthen the bond of humanity.</a:t>
            </a:r>
            <a:endParaRPr lang="en-IN" sz="1450" b="1" kern="100" dirty="0">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p>
            <a:pPr marL="285750" algn="just">
              <a:lnSpc>
                <a:spcPct val="115000"/>
              </a:lnSpc>
              <a:spcAft>
                <a:spcPts val="800"/>
              </a:spcAft>
              <a:buNone/>
            </a:pPr>
            <a:r>
              <a:rPr lang="en-US" sz="1450" b="1" kern="100" dirty="0">
                <a:solidFill>
                  <a:srgbClr val="800080"/>
                </a:solidFill>
                <a:effectLst/>
                <a:latin typeface="Calibri" panose="020F0502020204030204" pitchFamily="34" charset="0"/>
                <a:ea typeface="Calibri" panose="020F0502020204030204" pitchFamily="34" charset="0"/>
                <a:cs typeface="Calibri" panose="020F0502020204030204" pitchFamily="34" charset="0"/>
              </a:rPr>
              <a:t>Mission:</a:t>
            </a:r>
            <a:r>
              <a:rPr lang="en-US" sz="1450" kern="100" dirty="0">
                <a:solidFill>
                  <a:srgbClr val="800080"/>
                </a:solidFill>
                <a:effectLst/>
                <a:latin typeface="Calibri" panose="020F0502020204030204" pitchFamily="34" charset="0"/>
                <a:ea typeface="Calibri" panose="020F0502020204030204" pitchFamily="34" charset="0"/>
                <a:cs typeface="Calibri" panose="020F0502020204030204" pitchFamily="34" charset="0"/>
              </a:rPr>
              <a:t> </a:t>
            </a:r>
            <a:r>
              <a:rPr lang="en-US" sz="145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HRO Nepal is committed to serve humanity by integrating resources for people in need. We strive to provide immediate response in disasters, and effective programs in place of suffering for the pleasure of Almighty Allah.</a:t>
            </a:r>
            <a:endParaRPr lang="en-IN" sz="1450" kern="100" dirty="0">
              <a:effectLst/>
              <a:latin typeface="Calibri" panose="020F0502020204030204" pitchFamily="34" charset="0"/>
              <a:ea typeface="Calibri" panose="020F0502020204030204" pitchFamily="34" charset="0"/>
              <a:cs typeface="Arial" panose="020B0604020202020204" pitchFamily="34" charset="0"/>
            </a:endParaRPr>
          </a:p>
          <a:p>
            <a:pPr marL="285750" algn="just">
              <a:buNone/>
            </a:pPr>
            <a:r>
              <a:rPr lang="en-US" sz="1450" b="1" dirty="0">
                <a:solidFill>
                  <a:srgbClr val="800080"/>
                </a:solidFill>
                <a:effectLst/>
                <a:latin typeface="Calibri" panose="020F0502020204030204" pitchFamily="34" charset="0"/>
                <a:ea typeface="Times New Roman" panose="02020603050405020304" pitchFamily="18" charset="0"/>
              </a:rPr>
              <a:t>Goal:</a:t>
            </a:r>
            <a:r>
              <a:rPr lang="en-US" sz="1450" dirty="0">
                <a:solidFill>
                  <a:srgbClr val="800080"/>
                </a:solidFill>
                <a:effectLst/>
                <a:latin typeface="Calibri" panose="020F0502020204030204" pitchFamily="34" charset="0"/>
                <a:ea typeface="Times New Roman" panose="02020603050405020304" pitchFamily="18" charset="0"/>
              </a:rPr>
              <a:t> </a:t>
            </a:r>
            <a:r>
              <a:rPr lang="en-US" sz="1450" dirty="0">
                <a:effectLst/>
                <a:latin typeface="Calibri" panose="020F0502020204030204" pitchFamily="34" charset="0"/>
                <a:ea typeface="Times New Roman" panose="02020603050405020304" pitchFamily="18" charset="0"/>
              </a:rPr>
              <a:t>To uplift and transform the lives of marginalized and vulnerable communities across Nepal by providing integrated social, educational, and healthcare services, promoting self-reliance, and fostering sustainable development for the pleasure of Almighty Allah.</a:t>
            </a:r>
            <a:endParaRPr lang="en-IN" sz="1450" dirty="0">
              <a:effectLst/>
              <a:latin typeface="Times New Roman" panose="02020603050405020304" pitchFamily="18" charset="0"/>
              <a:ea typeface="Times New Roman" panose="02020603050405020304" pitchFamily="18" charset="0"/>
            </a:endParaRPr>
          </a:p>
          <a:p>
            <a:pPr>
              <a:lnSpc>
                <a:spcPct val="115000"/>
              </a:lnSpc>
              <a:buNone/>
            </a:pPr>
            <a:r>
              <a:rPr lang="en-US" sz="1450" b="1" kern="100" dirty="0">
                <a:effectLst/>
                <a:latin typeface="Calibri" panose="020F0502020204030204" pitchFamily="34" charset="0"/>
                <a:ea typeface="Calibri" panose="020F0502020204030204" pitchFamily="34" charset="0"/>
                <a:cs typeface="Calibri" panose="020F0502020204030204" pitchFamily="34" charset="0"/>
              </a:rPr>
              <a:t>      Core Values:</a:t>
            </a:r>
            <a:endParaRPr lang="en-IN" sz="145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fontAlgn="base">
              <a:lnSpc>
                <a:spcPct val="115000"/>
              </a:lnSpc>
              <a:spcAft>
                <a:spcPts val="800"/>
              </a:spcAft>
              <a:buSzPts val="1000"/>
              <a:buFont typeface="Symbol" panose="05050102010706020507" pitchFamily="18" charset="2"/>
              <a:buChar char=""/>
              <a:tabLst>
                <a:tab pos="457200" algn="l"/>
              </a:tabLst>
            </a:pPr>
            <a:r>
              <a:rPr lang="en-US" sz="1450" u="sng" kern="100" dirty="0">
                <a:solidFill>
                  <a:srgbClr val="800080"/>
                </a:solidFill>
                <a:effectLst/>
                <a:latin typeface="Calibri" panose="020F0502020204030204" pitchFamily="34" charset="0"/>
                <a:ea typeface="Calibri" panose="020F0502020204030204" pitchFamily="34" charset="0"/>
                <a:cs typeface="Calibri" panose="020F0502020204030204" pitchFamily="34" charset="0"/>
              </a:rPr>
              <a:t>Mutual Respect:</a:t>
            </a:r>
            <a:r>
              <a:rPr lang="en-US" sz="1450" kern="100" dirty="0">
                <a:solidFill>
                  <a:srgbClr val="800080"/>
                </a:solidFill>
                <a:effectLst/>
                <a:latin typeface="Calibri" panose="020F0502020204030204" pitchFamily="34" charset="0"/>
                <a:ea typeface="Calibri" panose="020F0502020204030204" pitchFamily="34" charset="0"/>
                <a:cs typeface="Calibri" panose="020F0502020204030204" pitchFamily="34" charset="0"/>
              </a:rPr>
              <a:t> </a:t>
            </a:r>
            <a:r>
              <a:rPr lang="en-US" sz="145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Recognize the innate worth of all people and the value of diversity</a:t>
            </a:r>
            <a:endParaRPr lang="en-IN" sz="145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fontAlgn="base">
              <a:lnSpc>
                <a:spcPct val="115000"/>
              </a:lnSpc>
              <a:spcAft>
                <a:spcPts val="800"/>
              </a:spcAft>
              <a:buSzPts val="1000"/>
              <a:buFont typeface="Symbol" panose="05050102010706020507" pitchFamily="18" charset="2"/>
              <a:buChar char=""/>
              <a:tabLst>
                <a:tab pos="457200" algn="l"/>
              </a:tabLst>
            </a:pPr>
            <a:r>
              <a:rPr lang="en-US" sz="1450" u="sng" kern="100" dirty="0">
                <a:solidFill>
                  <a:srgbClr val="800080"/>
                </a:solidFill>
                <a:effectLst/>
                <a:latin typeface="Calibri" panose="020F0502020204030204" pitchFamily="34" charset="0"/>
                <a:ea typeface="Calibri" panose="020F0502020204030204" pitchFamily="34" charset="0"/>
                <a:cs typeface="Calibri" panose="020F0502020204030204" pitchFamily="34" charset="0"/>
              </a:rPr>
              <a:t>Equity and Justice:</a:t>
            </a:r>
            <a:r>
              <a:rPr lang="en-US" sz="1450" kern="100" dirty="0">
                <a:solidFill>
                  <a:srgbClr val="800080"/>
                </a:solidFill>
                <a:effectLst/>
                <a:latin typeface="Calibri" panose="020F0502020204030204" pitchFamily="34" charset="0"/>
                <a:ea typeface="Calibri" panose="020F0502020204030204" pitchFamily="34" charset="0"/>
                <a:cs typeface="Calibri" panose="020F0502020204030204" pitchFamily="34" charset="0"/>
              </a:rPr>
              <a:t> </a:t>
            </a:r>
            <a:r>
              <a:rPr lang="en-US" sz="145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Work to ensure equal opportunity for everyone, irrespective of race, gender, color, class, ethnicity, disability and location</a:t>
            </a:r>
            <a:endParaRPr lang="en-IN" sz="145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fontAlgn="base">
              <a:lnSpc>
                <a:spcPct val="115000"/>
              </a:lnSpc>
              <a:spcAft>
                <a:spcPts val="800"/>
              </a:spcAft>
              <a:buSzPts val="1000"/>
              <a:buFont typeface="Symbol" panose="05050102010706020507" pitchFamily="18" charset="2"/>
              <a:buChar char=""/>
              <a:tabLst>
                <a:tab pos="457200" algn="l"/>
              </a:tabLst>
            </a:pPr>
            <a:r>
              <a:rPr lang="en-US" sz="1450" u="sng"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Care for All:</a:t>
            </a:r>
            <a:r>
              <a:rPr lang="en-US" sz="145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Provide care for vulnerable groups; orphans, widows and elderly people</a:t>
            </a:r>
            <a:endParaRPr lang="en-IN" sz="145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fontAlgn="base">
              <a:lnSpc>
                <a:spcPct val="115000"/>
              </a:lnSpc>
              <a:spcAft>
                <a:spcPts val="800"/>
              </a:spcAft>
              <a:buSzPts val="1000"/>
              <a:buFont typeface="Symbol" panose="05050102010706020507" pitchFamily="18" charset="2"/>
              <a:buChar char=""/>
              <a:tabLst>
                <a:tab pos="457200" algn="l"/>
              </a:tabLst>
            </a:pPr>
            <a:r>
              <a:rPr lang="en-US" sz="1450" u="sng"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Honesty and Transparency:</a:t>
            </a:r>
            <a:r>
              <a:rPr lang="en-US" sz="145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Being accountable at all levels for the effectiveness of our actions and open in our judgments and communications with others</a:t>
            </a:r>
            <a:endParaRPr lang="en-IN" sz="145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fontAlgn="base">
              <a:lnSpc>
                <a:spcPct val="115000"/>
              </a:lnSpc>
              <a:spcAft>
                <a:spcPts val="800"/>
              </a:spcAft>
              <a:buSzPts val="1000"/>
              <a:buFont typeface="Symbol" panose="05050102010706020507" pitchFamily="18" charset="2"/>
              <a:buChar char=""/>
              <a:tabLst>
                <a:tab pos="457200" algn="l"/>
              </a:tabLst>
            </a:pPr>
            <a:r>
              <a:rPr lang="en-US" sz="1450" u="sng"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Self -Respect:</a:t>
            </a:r>
            <a:r>
              <a:rPr lang="en-US" sz="145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To help the poor without the feeling of humiliation</a:t>
            </a:r>
            <a:endParaRPr lang="en-IN" sz="145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fontAlgn="base">
              <a:lnSpc>
                <a:spcPct val="115000"/>
              </a:lnSpc>
              <a:spcAft>
                <a:spcPts val="800"/>
              </a:spcAft>
              <a:buSzPts val="1000"/>
              <a:buFont typeface="Symbol" panose="05050102010706020507" pitchFamily="18" charset="2"/>
              <a:buChar char=""/>
              <a:tabLst>
                <a:tab pos="457200" algn="l"/>
              </a:tabLst>
            </a:pPr>
            <a:r>
              <a:rPr lang="en-US" sz="1450" u="sng"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Solidarity with the Poor:</a:t>
            </a:r>
            <a:r>
              <a:rPr lang="en-US" sz="145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Powerless and excluded will be the only bias in our commitment to the fight against poverty</a:t>
            </a:r>
            <a:endParaRPr lang="en-IN" sz="145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grpSp>
        <p:nvGrpSpPr>
          <p:cNvPr id="2" name="Group 1"/>
          <p:cNvGrpSpPr/>
          <p:nvPr/>
        </p:nvGrpSpPr>
        <p:grpSpPr>
          <a:xfrm>
            <a:off x="10833430" y="109184"/>
            <a:ext cx="1012829" cy="634622"/>
            <a:chOff x="10617626" y="109184"/>
            <a:chExt cx="1392740" cy="1132764"/>
          </a:xfrm>
        </p:grpSpPr>
        <p:sp>
          <p:nvSpPr>
            <p:cNvPr id="6" name="Isosceles Triangle 5"/>
            <p:cNvSpPr/>
            <p:nvPr/>
          </p:nvSpPr>
          <p:spPr>
            <a:xfrm>
              <a:off x="10822676" y="109184"/>
              <a:ext cx="1187690" cy="996284"/>
            </a:xfrm>
            <a:prstGeom prst="triangl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Isosceles Triangle 7"/>
            <p:cNvSpPr/>
            <p:nvPr/>
          </p:nvSpPr>
          <p:spPr>
            <a:xfrm>
              <a:off x="10617626" y="245664"/>
              <a:ext cx="1187690" cy="996284"/>
            </a:xfrm>
            <a:prstGeom prst="triangle">
              <a:avLst/>
            </a:prstGeom>
            <a:solidFill>
              <a:srgbClr val="66CBF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52334243"/>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282449982"/>
              </p:ext>
            </p:extLst>
          </p:nvPr>
        </p:nvGraphicFramePr>
        <p:xfrm>
          <a:off x="1179665" y="318001"/>
          <a:ext cx="9984198" cy="61919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5" name="Graphic 84" descr="Target">
            <a:extLst>
              <a:ext uri="{FF2B5EF4-FFF2-40B4-BE49-F238E27FC236}">
                <a16:creationId xmlns:a16="http://schemas.microsoft.com/office/drawing/2014/main" id="{8AD754B9-318D-5420-A6A9-49E6002BED0B}"/>
              </a:ext>
            </a:extLst>
          </p:cNvPr>
          <p:cNvPicPr>
            <a:picLocks noChangeAspect="1"/>
          </p:cNvPicPr>
          <p:nvPr/>
        </p:nvPicPr>
        <p:blipFill>
          <a:blip r:embed="rId7">
            <a:duotone>
              <a:prstClr val="black"/>
              <a:schemeClr val="tx2">
                <a:tint val="45000"/>
                <a:satMod val="400000"/>
              </a:schemeClr>
            </a:duotone>
            <a:extLst>
              <a:ext uri="{96DAC541-7B7A-43D3-8B79-37D633B846F1}">
                <asvg:svgBlip xmlns="" xmlns:asvg="http://schemas.microsoft.com/office/drawing/2016/SVG/main" r:embed="rId8"/>
              </a:ext>
            </a:extLst>
          </a:blip>
          <a:stretch>
            <a:fillRect/>
          </a:stretch>
        </p:blipFill>
        <p:spPr>
          <a:xfrm>
            <a:off x="5886661" y="2888470"/>
            <a:ext cx="604471" cy="604471"/>
          </a:xfrm>
          <a:prstGeom prst="rect">
            <a:avLst/>
          </a:prstGeom>
        </p:spPr>
      </p:pic>
      <p:grpSp>
        <p:nvGrpSpPr>
          <p:cNvPr id="3" name="Group 2"/>
          <p:cNvGrpSpPr/>
          <p:nvPr/>
        </p:nvGrpSpPr>
        <p:grpSpPr>
          <a:xfrm>
            <a:off x="10863742" y="109184"/>
            <a:ext cx="1146624" cy="876248"/>
            <a:chOff x="10617626" y="109184"/>
            <a:chExt cx="1392740" cy="1132764"/>
          </a:xfrm>
        </p:grpSpPr>
        <p:sp>
          <p:nvSpPr>
            <p:cNvPr id="4" name="Isosceles Triangle 3"/>
            <p:cNvSpPr/>
            <p:nvPr/>
          </p:nvSpPr>
          <p:spPr>
            <a:xfrm>
              <a:off x="10822676" y="109184"/>
              <a:ext cx="1187690" cy="996284"/>
            </a:xfrm>
            <a:prstGeom prst="triangl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Isosceles Triangle 4"/>
            <p:cNvSpPr/>
            <p:nvPr/>
          </p:nvSpPr>
          <p:spPr>
            <a:xfrm>
              <a:off x="10617626" y="245664"/>
              <a:ext cx="1187690" cy="996284"/>
            </a:xfrm>
            <a:prstGeom prst="triangle">
              <a:avLst/>
            </a:prstGeom>
            <a:solidFill>
              <a:srgbClr val="66CBF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7" name="Group 6"/>
          <p:cNvGrpSpPr/>
          <p:nvPr/>
        </p:nvGrpSpPr>
        <p:grpSpPr>
          <a:xfrm>
            <a:off x="10070391" y="5202072"/>
            <a:ext cx="1986585" cy="1444387"/>
            <a:chOff x="10617626" y="109184"/>
            <a:chExt cx="1392740" cy="1132764"/>
          </a:xfrm>
        </p:grpSpPr>
        <p:sp>
          <p:nvSpPr>
            <p:cNvPr id="8" name="Isosceles Triangle 7"/>
            <p:cNvSpPr/>
            <p:nvPr/>
          </p:nvSpPr>
          <p:spPr>
            <a:xfrm>
              <a:off x="10822676" y="109184"/>
              <a:ext cx="1187690" cy="996284"/>
            </a:xfrm>
            <a:prstGeom prst="triangl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Isosceles Triangle 8"/>
            <p:cNvSpPr/>
            <p:nvPr/>
          </p:nvSpPr>
          <p:spPr>
            <a:xfrm>
              <a:off x="10617626" y="245664"/>
              <a:ext cx="1187690" cy="996284"/>
            </a:xfrm>
            <a:prstGeom prst="triangle">
              <a:avLst/>
            </a:prstGeom>
            <a:solidFill>
              <a:srgbClr val="66CBF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17588445"/>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FAC98-6EE1-08A2-7FF2-7DAA061D5C05}"/>
              </a:ext>
            </a:extLst>
          </p:cNvPr>
          <p:cNvSpPr>
            <a:spLocks noGrp="1"/>
          </p:cNvSpPr>
          <p:nvPr>
            <p:ph type="title"/>
          </p:nvPr>
        </p:nvSpPr>
        <p:spPr>
          <a:xfrm>
            <a:off x="1555629" y="427701"/>
            <a:ext cx="4384767" cy="706438"/>
          </a:xfrm>
        </p:spPr>
        <p:txBody>
          <a:bodyPr>
            <a:noAutofit/>
          </a:bodyPr>
          <a:lstStyle/>
          <a:p>
            <a:r>
              <a:rPr lang="en-US" sz="3600" b="1" dirty="0">
                <a:solidFill>
                  <a:schemeClr val="tx1"/>
                </a:solidFill>
                <a:latin typeface="Teko Bold" pitchFamily="2" charset="0"/>
                <a:cs typeface="Teko Bold" pitchFamily="2" charset="0"/>
              </a:rPr>
              <a:t>Legal Status</a:t>
            </a:r>
            <a:endParaRPr lang="en-IN" sz="3600" dirty="0">
              <a:solidFill>
                <a:schemeClr val="tx1"/>
              </a:solidFill>
              <a:latin typeface="Teko Bold" pitchFamily="2" charset="0"/>
              <a:cs typeface="Teko Bold" pitchFamily="2" charset="0"/>
            </a:endParaRPr>
          </a:p>
        </p:txBody>
      </p:sp>
      <p:pic>
        <p:nvPicPr>
          <p:cNvPr id="5" name="Graphic 4" descr="Gavel">
            <a:extLst>
              <a:ext uri="{FF2B5EF4-FFF2-40B4-BE49-F238E27FC236}">
                <a16:creationId xmlns:a16="http://schemas.microsoft.com/office/drawing/2014/main" id="{D15BC0F1-B52E-2F1E-AB5B-7483A8962AAA}"/>
              </a:ext>
            </a:extLst>
          </p:cNvPr>
          <p:cNvPicPr>
            <a:picLocks noChangeAspect="1"/>
          </p:cNvPicPr>
          <p:nvPr/>
        </p:nvPicPr>
        <p:blipFill>
          <a:blip r:embed="rId2">
            <a:duotone>
              <a:prstClr val="black"/>
              <a:schemeClr val="tx2">
                <a:tint val="45000"/>
                <a:satMod val="400000"/>
              </a:schemeClr>
            </a:duotone>
            <a:extLst>
              <a:ext uri="{96DAC541-7B7A-43D3-8B79-37D633B846F1}">
                <asvg:svgBlip xmlns="" xmlns:asvg="http://schemas.microsoft.com/office/drawing/2016/SVG/main" r:embed="rId3"/>
              </a:ext>
            </a:extLst>
          </a:blip>
          <a:stretch>
            <a:fillRect/>
          </a:stretch>
        </p:blipFill>
        <p:spPr>
          <a:xfrm>
            <a:off x="566799" y="218247"/>
            <a:ext cx="914400" cy="914400"/>
          </a:xfrm>
          <a:prstGeom prst="rect">
            <a:avLst/>
          </a:prstGeom>
        </p:spPr>
      </p:pic>
      <p:sp>
        <p:nvSpPr>
          <p:cNvPr id="6" name="TextBox 5">
            <a:extLst>
              <a:ext uri="{FF2B5EF4-FFF2-40B4-BE49-F238E27FC236}">
                <a16:creationId xmlns:a16="http://schemas.microsoft.com/office/drawing/2014/main" id="{DB3AF780-A89E-77CC-5541-D004F5899DC4}"/>
              </a:ext>
            </a:extLst>
          </p:cNvPr>
          <p:cNvSpPr txBox="1"/>
          <p:nvPr/>
        </p:nvSpPr>
        <p:spPr>
          <a:xfrm>
            <a:off x="492369" y="1129777"/>
            <a:ext cx="11353887" cy="1600438"/>
          </a:xfrm>
          <a:prstGeom prst="rect">
            <a:avLst/>
          </a:prstGeom>
          <a:noFill/>
        </p:spPr>
        <p:txBody>
          <a:bodyPr wrap="square" rtlCol="0">
            <a:spAutoFit/>
          </a:bodyPr>
          <a:lstStyle/>
          <a:p>
            <a:r>
              <a:rPr lang="en-US" sz="2000" b="1" dirty="0">
                <a:solidFill>
                  <a:srgbClr val="0087CB"/>
                </a:solidFill>
                <a:latin typeface="Times New Roman" panose="02020603050405020304" pitchFamily="18" charset="0"/>
                <a:cs typeface="Times New Roman" panose="02020603050405020304" pitchFamily="18" charset="0"/>
              </a:rPr>
              <a:t>Human Relief Organization Nepal </a:t>
            </a:r>
            <a:r>
              <a:rPr lang="en-US" sz="2000" dirty="0">
                <a:latin typeface="Times New Roman" panose="02020603050405020304" pitchFamily="18" charset="0"/>
                <a:cs typeface="Times New Roman" panose="02020603050405020304" pitchFamily="18" charset="0"/>
              </a:rPr>
              <a:t>is officially registered with the District Administration Office, </a:t>
            </a:r>
            <a:r>
              <a:rPr lang="en-US" sz="2000" dirty="0" err="1">
                <a:latin typeface="Times New Roman" panose="02020603050405020304" pitchFamily="18" charset="0"/>
                <a:cs typeface="Times New Roman" panose="02020603050405020304" pitchFamily="18" charset="0"/>
              </a:rPr>
              <a:t>Taulihawa</a:t>
            </a:r>
            <a:r>
              <a:rPr lang="en-US" sz="2000" dirty="0">
                <a:latin typeface="Times New Roman" panose="02020603050405020304" pitchFamily="18" charset="0"/>
                <a:cs typeface="Times New Roman" panose="02020603050405020304" pitchFamily="18" charset="0"/>
              </a:rPr>
              <a:t>, Kapilvastu under Registration No. 107/054-55. It is affiliated with the Social Welfare Council (Affiliation No. 32654) and is also registered with the Internal Revenue Office, Kapilvastu, under PAN No. 300363568.</a:t>
            </a:r>
            <a:endParaRPr lang="en-IN" sz="20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18" name="Title 1">
            <a:extLst>
              <a:ext uri="{FF2B5EF4-FFF2-40B4-BE49-F238E27FC236}">
                <a16:creationId xmlns:a16="http://schemas.microsoft.com/office/drawing/2014/main" id="{A0DE1A65-4D56-92A5-C649-35EA3BFBE491}"/>
              </a:ext>
            </a:extLst>
          </p:cNvPr>
          <p:cNvSpPr txBox="1">
            <a:spLocks/>
          </p:cNvSpPr>
          <p:nvPr/>
        </p:nvSpPr>
        <p:spPr>
          <a:xfrm>
            <a:off x="1023998" y="2639619"/>
            <a:ext cx="4567239" cy="7064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Times New Roman" panose="02020603050405020304" pitchFamily="18" charset="0"/>
                <a:cs typeface="Times New Roman" panose="02020603050405020304" pitchFamily="18" charset="0"/>
              </a:rPr>
              <a:t>Geographic Intervention</a:t>
            </a:r>
            <a:endParaRPr lang="en-IN" sz="28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A22D616-D510-38EA-80C8-AF33BEA7B502}"/>
              </a:ext>
            </a:extLst>
          </p:cNvPr>
          <p:cNvSpPr txBox="1"/>
          <p:nvPr/>
        </p:nvSpPr>
        <p:spPr>
          <a:xfrm>
            <a:off x="650629" y="3415489"/>
            <a:ext cx="11195627" cy="3139321"/>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In the fiscal year </a:t>
            </a:r>
            <a:r>
              <a:rPr lang="en-US" sz="2000" dirty="0" smtClean="0">
                <a:latin typeface="Times New Roman" panose="02020603050405020304" pitchFamily="18" charset="0"/>
                <a:cs typeface="Times New Roman" panose="02020603050405020304" pitchFamily="18" charset="0"/>
              </a:rPr>
              <a:t>2021–2022, </a:t>
            </a:r>
            <a:r>
              <a:rPr lang="en-US" sz="2000" b="1" dirty="0">
                <a:solidFill>
                  <a:srgbClr val="0087CB"/>
                </a:solidFill>
                <a:latin typeface="Times New Roman" panose="02020603050405020304" pitchFamily="18" charset="0"/>
                <a:cs typeface="Times New Roman" panose="02020603050405020304" pitchFamily="18" charset="0"/>
              </a:rPr>
              <a:t>Human Relief Organization Nepal</a:t>
            </a:r>
            <a:r>
              <a:rPr lang="en-US" sz="2000" dirty="0">
                <a:solidFill>
                  <a:srgbClr val="0087CB"/>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positively impacted the lives of over </a:t>
            </a:r>
            <a:r>
              <a:rPr lang="en-US" sz="2000" b="1" dirty="0" smtClean="0">
                <a:solidFill>
                  <a:srgbClr val="0087CB"/>
                </a:solidFill>
                <a:latin typeface="Times New Roman" panose="02020603050405020304" pitchFamily="18" charset="0"/>
                <a:cs typeface="Times New Roman" panose="02020603050405020304" pitchFamily="18" charset="0"/>
              </a:rPr>
              <a:t>21,611 </a:t>
            </a:r>
            <a:r>
              <a:rPr lang="en-US" sz="2000" b="1" dirty="0">
                <a:solidFill>
                  <a:srgbClr val="0087CB"/>
                </a:solidFill>
                <a:latin typeface="Times New Roman" panose="02020603050405020304" pitchFamily="18" charset="0"/>
                <a:cs typeface="Times New Roman" panose="02020603050405020304" pitchFamily="18" charset="0"/>
              </a:rPr>
              <a:t>individuals</a:t>
            </a:r>
            <a:r>
              <a:rPr lang="en-US" sz="2000" dirty="0">
                <a:solidFill>
                  <a:srgbClr val="0087CB"/>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across </a:t>
            </a:r>
            <a:r>
              <a:rPr lang="en-US" sz="2000" b="1" dirty="0">
                <a:solidFill>
                  <a:srgbClr val="0087CB"/>
                </a:solidFill>
                <a:latin typeface="Times New Roman" panose="02020603050405020304" pitchFamily="18" charset="0"/>
                <a:cs typeface="Times New Roman" panose="02020603050405020304" pitchFamily="18" charset="0"/>
              </a:rPr>
              <a:t>two districts (Kapilvastu &amp; </a:t>
            </a:r>
            <a:r>
              <a:rPr lang="en-US" sz="2000" b="1" dirty="0" err="1">
                <a:solidFill>
                  <a:srgbClr val="0087CB"/>
                </a:solidFill>
                <a:latin typeface="Times New Roman" panose="02020603050405020304" pitchFamily="18" charset="0"/>
                <a:cs typeface="Times New Roman" panose="02020603050405020304" pitchFamily="18" charset="0"/>
              </a:rPr>
              <a:t>Rupendehi</a:t>
            </a:r>
            <a:r>
              <a:rPr lang="en-US" sz="2000" b="1" dirty="0">
                <a:solidFill>
                  <a:srgbClr val="0087CB"/>
                </a:solidFill>
                <a:latin typeface="Times New Roman" panose="02020603050405020304" pitchFamily="18" charset="0"/>
                <a:cs typeface="Times New Roman" panose="02020603050405020304" pitchFamily="18" charset="0"/>
              </a:rPr>
              <a:t>) in Nepal</a:t>
            </a:r>
            <a:r>
              <a:rPr lang="en-US" sz="2000" dirty="0">
                <a:solidFill>
                  <a:srgbClr val="0087CB"/>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through a wide range of humanitarian and development interventions.</a:t>
            </a:r>
            <a:endParaRPr lang="en-IN"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Despite operating in complex and often unpredictable environments, the organization remained steadfast in its commitment to uplifting communities facing poverty, displacement, and crisis.</a:t>
            </a:r>
            <a:endParaRPr lang="en-IN"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Our dedicated teams worked tirelessly to adapt to evolving needs, delivering timely and essential support to the most vulnerable populations. Through this unwavering effort, HRO Nepal not only responded to emergencies but also laid the groundwork for long-term resilience and sustainable development.</a:t>
            </a:r>
            <a:endParaRPr lang="en-IN" sz="2000" dirty="0">
              <a:solidFill>
                <a:schemeClr val="bg1"/>
              </a:solidFill>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19" name="Graphic 18" descr="Earth Globe   Asia">
            <a:extLst>
              <a:ext uri="{FF2B5EF4-FFF2-40B4-BE49-F238E27FC236}">
                <a16:creationId xmlns:a16="http://schemas.microsoft.com/office/drawing/2014/main" id="{334A465C-4AEE-FFA2-D04E-9CFB5C799DAB}"/>
              </a:ext>
            </a:extLst>
          </p:cNvPr>
          <p:cNvPicPr>
            <a:picLocks noChangeAspect="1"/>
          </p:cNvPicPr>
          <p:nvPr/>
        </p:nvPicPr>
        <p:blipFill>
          <a:blip r:embed="rId4">
            <a:duotone>
              <a:prstClr val="black"/>
              <a:schemeClr val="tx2">
                <a:tint val="45000"/>
                <a:satMod val="400000"/>
              </a:schemeClr>
            </a:duotone>
            <a:extLst>
              <a:ext uri="{96DAC541-7B7A-43D3-8B79-37D633B846F1}">
                <asvg:svgBlip xmlns="" xmlns:asvg="http://schemas.microsoft.com/office/drawing/2016/SVG/main" r:embed="rId5"/>
              </a:ext>
            </a:extLst>
          </a:blip>
          <a:stretch>
            <a:fillRect/>
          </a:stretch>
        </p:blipFill>
        <p:spPr>
          <a:xfrm>
            <a:off x="566799" y="2739895"/>
            <a:ext cx="542804" cy="542804"/>
          </a:xfrm>
          <a:prstGeom prst="rect">
            <a:avLst/>
          </a:prstGeom>
        </p:spPr>
      </p:pic>
      <p:sp>
        <p:nvSpPr>
          <p:cNvPr id="8" name="Rectangle 7"/>
          <p:cNvSpPr/>
          <p:nvPr/>
        </p:nvSpPr>
        <p:spPr>
          <a:xfrm>
            <a:off x="566799" y="2488225"/>
            <a:ext cx="10747195" cy="151394"/>
          </a:xfrm>
          <a:prstGeom prst="rect">
            <a:avLst/>
          </a:prstGeom>
          <a:gradFill>
            <a:gsLst>
              <a:gs pos="82000">
                <a:schemeClr val="accent1">
                  <a:lumMod val="5000"/>
                  <a:lumOff val="95000"/>
                </a:schemeClr>
              </a:gs>
              <a:gs pos="22000">
                <a:srgbClr val="0087CB"/>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p:cNvSpPr/>
          <p:nvPr/>
        </p:nvSpPr>
        <p:spPr>
          <a:xfrm>
            <a:off x="10822676" y="109184"/>
            <a:ext cx="1187690" cy="996284"/>
          </a:xfrm>
          <a:prstGeom prst="triangl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Isosceles Triangle 9"/>
          <p:cNvSpPr/>
          <p:nvPr/>
        </p:nvSpPr>
        <p:spPr>
          <a:xfrm>
            <a:off x="10617626" y="245664"/>
            <a:ext cx="1187690" cy="996284"/>
          </a:xfrm>
          <a:prstGeom prst="triangle">
            <a:avLst/>
          </a:prstGeom>
          <a:solidFill>
            <a:srgbClr val="66CBF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28325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451404" y="1722783"/>
          <a:ext cx="9309362" cy="29720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a:extLst>
              <a:ext uri="{FF2B5EF4-FFF2-40B4-BE49-F238E27FC236}">
                <a16:creationId xmlns:a16="http://schemas.microsoft.com/office/drawing/2014/main" id="{D22CCF48-AFE7-68EE-B10B-C48728EC7B07}"/>
              </a:ext>
            </a:extLst>
          </p:cNvPr>
          <p:cNvGrpSpPr/>
          <p:nvPr/>
        </p:nvGrpSpPr>
        <p:grpSpPr>
          <a:xfrm>
            <a:off x="562985" y="371432"/>
            <a:ext cx="5228215" cy="914160"/>
            <a:chOff x="635000" y="481470"/>
            <a:chExt cx="4157287" cy="706438"/>
          </a:xfrm>
        </p:grpSpPr>
        <p:sp>
          <p:nvSpPr>
            <p:cNvPr id="6" name="Title 1">
              <a:extLst>
                <a:ext uri="{FF2B5EF4-FFF2-40B4-BE49-F238E27FC236}">
                  <a16:creationId xmlns:a16="http://schemas.microsoft.com/office/drawing/2014/main" id="{315D8439-DDE4-D438-EBE4-A43BCDB7ACEC}"/>
                </a:ext>
              </a:extLst>
            </p:cNvPr>
            <p:cNvSpPr txBox="1">
              <a:spLocks/>
            </p:cNvSpPr>
            <p:nvPr/>
          </p:nvSpPr>
          <p:spPr>
            <a:xfrm>
              <a:off x="1341438" y="481470"/>
              <a:ext cx="3450849" cy="70643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1045B5"/>
                  </a:solidFill>
                  <a:latin typeface="Teko Bold" pitchFamily="2" charset="0"/>
                  <a:cs typeface="Teko Bold" pitchFamily="2" charset="0"/>
                </a:rPr>
                <a:t>Our Focus Areas</a:t>
              </a:r>
              <a:endParaRPr lang="en-IN" sz="4000" dirty="0">
                <a:solidFill>
                  <a:srgbClr val="1045B5"/>
                </a:solidFill>
                <a:latin typeface="Teko Bold" pitchFamily="2" charset="0"/>
                <a:cs typeface="Teko Bold" pitchFamily="2" charset="0"/>
              </a:endParaRPr>
            </a:p>
          </p:txBody>
        </p:sp>
        <p:pic>
          <p:nvPicPr>
            <p:cNvPr id="7" name="Graphic 13" descr="Bullseye">
              <a:extLst>
                <a:ext uri="{FF2B5EF4-FFF2-40B4-BE49-F238E27FC236}">
                  <a16:creationId xmlns:a16="http://schemas.microsoft.com/office/drawing/2014/main" id="{401FFF46-C545-7AD3-C8F0-C05FA5B21D3A}"/>
                </a:ext>
              </a:extLst>
            </p:cNvPr>
            <p:cNvPicPr>
              <a:picLocks noChangeAspect="1"/>
            </p:cNvPicPr>
            <p:nvPr/>
          </p:nvPicPr>
          <p:blipFill>
            <a:blip r:embed="rId7">
              <a:grayscl/>
              <a:extLst>
                <a:ext uri="{96DAC541-7B7A-43D3-8B79-37D633B846F1}">
                  <asvg:svgBlip xmlns="" xmlns:asvg="http://schemas.microsoft.com/office/drawing/2016/SVG/main" r:embed="rId8"/>
                </a:ext>
              </a:extLst>
            </a:blip>
            <a:stretch>
              <a:fillRect/>
            </a:stretch>
          </p:blipFill>
          <p:spPr>
            <a:xfrm>
              <a:off x="635000" y="481470"/>
              <a:ext cx="706438" cy="706438"/>
            </a:xfrm>
            <a:prstGeom prst="rect">
              <a:avLst/>
            </a:prstGeom>
          </p:spPr>
        </p:pic>
      </p:grpSp>
      <p:sp>
        <p:nvSpPr>
          <p:cNvPr id="8" name="Isosceles Triangle 7"/>
          <p:cNvSpPr/>
          <p:nvPr/>
        </p:nvSpPr>
        <p:spPr>
          <a:xfrm>
            <a:off x="11167036" y="109184"/>
            <a:ext cx="843330" cy="859804"/>
          </a:xfrm>
          <a:prstGeom prst="triangl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Isosceles Triangle 8"/>
          <p:cNvSpPr/>
          <p:nvPr/>
        </p:nvSpPr>
        <p:spPr>
          <a:xfrm>
            <a:off x="10961986" y="245664"/>
            <a:ext cx="843330" cy="859804"/>
          </a:xfrm>
          <a:prstGeom prst="triangle">
            <a:avLst/>
          </a:prstGeom>
          <a:solidFill>
            <a:srgbClr val="66CBF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Isosceles Triangle 9"/>
          <p:cNvSpPr/>
          <p:nvPr/>
        </p:nvSpPr>
        <p:spPr>
          <a:xfrm>
            <a:off x="10323706" y="5258944"/>
            <a:ext cx="1686660" cy="1251038"/>
          </a:xfrm>
          <a:prstGeom prst="triangl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Isosceles Triangle 10"/>
          <p:cNvSpPr/>
          <p:nvPr/>
        </p:nvSpPr>
        <p:spPr>
          <a:xfrm>
            <a:off x="10118656" y="5395424"/>
            <a:ext cx="1686660" cy="1251038"/>
          </a:xfrm>
          <a:prstGeom prst="triangle">
            <a:avLst/>
          </a:prstGeom>
          <a:solidFill>
            <a:srgbClr val="66CBF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117043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AE269E2-E669-C26A-4CAA-647AFF822E33}"/>
              </a:ext>
            </a:extLst>
          </p:cNvPr>
          <p:cNvSpPr txBox="1"/>
          <p:nvPr/>
        </p:nvSpPr>
        <p:spPr>
          <a:xfrm>
            <a:off x="287538" y="119764"/>
            <a:ext cx="5042111" cy="729430"/>
          </a:xfrm>
          <a:prstGeom prst="rect">
            <a:avLst/>
          </a:prstGeom>
          <a:solidFill>
            <a:schemeClr val="accent2"/>
          </a:solidFill>
        </p:spPr>
        <p:txBody>
          <a:bodyPr wrap="square">
            <a:spAutoFit/>
          </a:bodyPr>
          <a:lstStyle/>
          <a:p>
            <a:pPr>
              <a:lnSpc>
                <a:spcPct val="115000"/>
              </a:lnSpc>
              <a:spcAft>
                <a:spcPts val="800"/>
              </a:spcAft>
            </a:pPr>
            <a:r>
              <a:rPr lang="en-US" sz="3200" b="1" kern="100" dirty="0">
                <a:solidFill>
                  <a:schemeClr val="bg1"/>
                </a:solidFill>
                <a:effectLst/>
                <a:latin typeface="Franklin Gothic Heavy" panose="020B0903020102020204" pitchFamily="34" charset="0"/>
                <a:ea typeface="Calibri" panose="020F0502020204030204" pitchFamily="34" charset="0"/>
                <a:cs typeface="Teko SemiBold" pitchFamily="2" charset="0"/>
              </a:rPr>
              <a:t>Highlights</a:t>
            </a:r>
            <a:r>
              <a:rPr lang="en-US" sz="3600" b="1" kern="100" dirty="0">
                <a:solidFill>
                  <a:schemeClr val="bg1"/>
                </a:solidFill>
                <a:effectLst/>
                <a:latin typeface="Franklin Gothic Heavy" panose="020B0903020102020204" pitchFamily="34" charset="0"/>
                <a:ea typeface="Calibri" panose="020F0502020204030204" pitchFamily="34" charset="0"/>
                <a:cs typeface="Teko SemiBold" pitchFamily="2" charset="0"/>
              </a:rPr>
              <a:t> </a:t>
            </a:r>
            <a:r>
              <a:rPr lang="en-US" sz="3600" b="1" kern="100" dirty="0" smtClean="0">
                <a:solidFill>
                  <a:schemeClr val="bg1"/>
                </a:solidFill>
                <a:effectLst/>
                <a:latin typeface="Franklin Gothic Heavy" panose="020B0903020102020204" pitchFamily="34" charset="0"/>
                <a:ea typeface="Calibri" panose="020F0502020204030204" pitchFamily="34" charset="0"/>
                <a:cs typeface="Teko SemiBold" pitchFamily="2" charset="0"/>
              </a:rPr>
              <a:t>2021-2022</a:t>
            </a:r>
            <a:endParaRPr lang="en-IN" sz="2000" kern="100" dirty="0">
              <a:solidFill>
                <a:schemeClr val="bg1"/>
              </a:solidFill>
              <a:effectLst/>
              <a:latin typeface="Franklin Gothic Heavy" panose="020B0903020102020204" pitchFamily="34" charset="0"/>
              <a:ea typeface="Calibri" panose="020F0502020204030204" pitchFamily="34" charset="0"/>
              <a:cs typeface="Teko SemiBold" pitchFamily="2" charset="0"/>
            </a:endParaRPr>
          </a:p>
        </p:txBody>
      </p:sp>
      <p:sp>
        <p:nvSpPr>
          <p:cNvPr id="8" name="TextBox 7">
            <a:extLst>
              <a:ext uri="{FF2B5EF4-FFF2-40B4-BE49-F238E27FC236}">
                <a16:creationId xmlns:a16="http://schemas.microsoft.com/office/drawing/2014/main" id="{98E1EDC3-D3BE-3E87-474E-2CE077CD9D54}"/>
              </a:ext>
            </a:extLst>
          </p:cNvPr>
          <p:cNvSpPr txBox="1"/>
          <p:nvPr/>
        </p:nvSpPr>
        <p:spPr>
          <a:xfrm>
            <a:off x="287538" y="1147900"/>
            <a:ext cx="6618229" cy="4278094"/>
          </a:xfrm>
          <a:prstGeom prst="rect">
            <a:avLst/>
          </a:prstGeom>
          <a:noFill/>
        </p:spPr>
        <p:txBody>
          <a:bodyPr wrap="square" rtlCol="0">
            <a:spAutoFit/>
          </a:bodyPr>
          <a:lstStyle/>
          <a:p>
            <a:pPr algn="ctr"/>
            <a:r>
              <a:rPr lang="en-US" sz="2400" b="1" dirty="0" smtClean="0">
                <a:solidFill>
                  <a:srgbClr val="0087CB"/>
                </a:solidFill>
                <a:latin typeface="Times New Roman" panose="02020603050405020304" pitchFamily="18" charset="0"/>
                <a:cs typeface="Times New Roman" panose="02020603050405020304" pitchFamily="18" charset="0"/>
              </a:rPr>
              <a:t>			</a:t>
            </a:r>
            <a:r>
              <a:rPr lang="en-US" sz="2800" b="1" dirty="0" smtClean="0">
                <a:solidFill>
                  <a:srgbClr val="0087CB"/>
                </a:solidFill>
                <a:latin typeface="Teko Bold" pitchFamily="2" charset="0"/>
                <a:cs typeface="Teko Bold" pitchFamily="2" charset="0"/>
              </a:rPr>
              <a:t>Education </a:t>
            </a:r>
            <a:r>
              <a:rPr lang="en-US" sz="2800" b="1" dirty="0">
                <a:solidFill>
                  <a:srgbClr val="0087CB"/>
                </a:solidFill>
                <a:latin typeface="Teko Bold" pitchFamily="2" charset="0"/>
                <a:cs typeface="Teko Bold" pitchFamily="2" charset="0"/>
              </a:rPr>
              <a:t>for All</a:t>
            </a:r>
            <a:endParaRPr lang="en-IN" sz="2800" dirty="0">
              <a:solidFill>
                <a:srgbClr val="0087CB"/>
              </a:solidFill>
              <a:latin typeface="Teko Bold" pitchFamily="2" charset="0"/>
              <a:cs typeface="Teko Bold" pitchFamily="2" charset="0"/>
            </a:endParaRPr>
          </a:p>
          <a:p>
            <a:pPr algn="ctr"/>
            <a:r>
              <a:rPr lang="en-US" sz="2000" dirty="0" smtClean="0">
                <a:solidFill>
                  <a:srgbClr val="0087CB"/>
                </a:solidFill>
                <a:latin typeface="Teko Bold" pitchFamily="2" charset="0"/>
                <a:cs typeface="Teko Bold" pitchFamily="2" charset="0"/>
              </a:rPr>
              <a:t>		Sahara </a:t>
            </a:r>
            <a:r>
              <a:rPr lang="en-US" sz="2000" dirty="0">
                <a:solidFill>
                  <a:srgbClr val="0087CB"/>
                </a:solidFill>
                <a:latin typeface="Teko Bold" pitchFamily="2" charset="0"/>
                <a:cs typeface="Teko Bold" pitchFamily="2" charset="0"/>
              </a:rPr>
              <a:t>Public Secondary School</a:t>
            </a:r>
            <a:endParaRPr lang="en-IN" sz="2000" dirty="0">
              <a:solidFill>
                <a:srgbClr val="0087CB"/>
              </a:solidFill>
              <a:latin typeface="Teko Bold" pitchFamily="2" charset="0"/>
              <a:cs typeface="Teko Bold" pitchFamily="2" charset="0"/>
            </a:endParaRPr>
          </a:p>
          <a:p>
            <a:pPr algn="just"/>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Education </a:t>
            </a:r>
            <a:r>
              <a:rPr lang="en-US" dirty="0">
                <a:latin typeface="Times New Roman" panose="02020603050405020304" pitchFamily="18" charset="0"/>
                <a:cs typeface="Times New Roman" panose="02020603050405020304" pitchFamily="18" charset="0"/>
              </a:rPr>
              <a:t>is central to Human Relief Organization Nepal’s mission, ensuring every child—regardless of background—has the chance to learn and succeed. Through our Education Project, we provide scholarships, sponsorships, and academic support to underprivileged children, including orphans, those with disabilities, and students from marginalized communities. This year, a key milestone has been our ongoing support to Sahara Public Secondary School in </a:t>
            </a:r>
            <a:r>
              <a:rPr lang="en-US" dirty="0" err="1">
                <a:latin typeface="Times New Roman" panose="02020603050405020304" pitchFamily="18" charset="0"/>
                <a:cs typeface="Times New Roman" panose="02020603050405020304" pitchFamily="18" charset="0"/>
              </a:rPr>
              <a:t>Krishnanagar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Kapilvastu</a:t>
            </a:r>
            <a:r>
              <a:rPr lang="en-US" dirty="0">
                <a:latin typeface="Times New Roman" panose="02020603050405020304" pitchFamily="18" charset="0"/>
                <a:cs typeface="Times New Roman" panose="02020603050405020304" pitchFamily="18" charset="0"/>
              </a:rPr>
              <a:t>, where </a:t>
            </a:r>
            <a:r>
              <a:rPr lang="en-US" dirty="0" smtClean="0">
                <a:latin typeface="Times New Roman" panose="02020603050405020304" pitchFamily="18" charset="0"/>
                <a:cs typeface="Times New Roman" panose="02020603050405020304" pitchFamily="18" charset="0"/>
              </a:rPr>
              <a:t>250 </a:t>
            </a:r>
            <a:r>
              <a:rPr lang="en-US" dirty="0">
                <a:latin typeface="Times New Roman" panose="02020603050405020304" pitchFamily="18" charset="0"/>
                <a:cs typeface="Times New Roman" panose="02020603050405020304" pitchFamily="18" charset="0"/>
              </a:rPr>
              <a:t>students now have access to quality education—empowering them with knowledge, skills, and confidence for a brighter future.</a:t>
            </a:r>
          </a:p>
          <a:p>
            <a:endParaRPr lang="en-IN" dirty="0">
              <a:solidFill>
                <a:schemeClr val="bg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538" y="1073659"/>
            <a:ext cx="1316183" cy="692426"/>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74256" y="267867"/>
            <a:ext cx="4610941" cy="207732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5365" y="5103035"/>
            <a:ext cx="3215552" cy="1721692"/>
          </a:xfrm>
          <a:prstGeom prst="rect">
            <a:avLst/>
          </a:prstGeom>
          <a:ln>
            <a:noFill/>
          </a:ln>
          <a:effectLst>
            <a:outerShdw blurRad="44450" dist="27940" dir="5400000" algn="ctr">
              <a:srgbClr val="000000">
                <a:alpha val="32000"/>
              </a:srgbClr>
            </a:outerShdw>
            <a:softEdge rad="112500"/>
          </a:effectLst>
          <a:scene3d>
            <a:camera prst="orthographicFront">
              <a:rot lat="0" lon="0" rev="0"/>
            </a:camera>
            <a:lightRig rig="balanced" dir="t">
              <a:rot lat="0" lon="0" rev="8700000"/>
            </a:lightRig>
          </a:scene3d>
          <a:sp3d>
            <a:bevelT w="190500" h="38100"/>
          </a:sp3d>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96652" y="5075739"/>
            <a:ext cx="3445593" cy="1720853"/>
          </a:xfrm>
          <a:prstGeom prst="rect">
            <a:avLst/>
          </a:prstGeom>
          <a:ln>
            <a:noFill/>
          </a:ln>
          <a:effectLst>
            <a:outerShdw blurRad="44450" dist="27940" dir="5400000" algn="ctr">
              <a:srgbClr val="000000">
                <a:alpha val="32000"/>
              </a:srgbClr>
            </a:outerShdw>
            <a:softEdge rad="112500"/>
          </a:effectLst>
          <a:scene3d>
            <a:camera prst="orthographicFront">
              <a:rot lat="0" lon="0" rev="0"/>
            </a:camera>
            <a:lightRig rig="balanced" dir="t">
              <a:rot lat="0" lon="0" rev="8700000"/>
            </a:lightRig>
          </a:scene3d>
          <a:sp3d>
            <a:bevelT w="190500" h="38100"/>
          </a:sp3d>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68770" y="2546010"/>
            <a:ext cx="4616427" cy="187586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82697" y="4602794"/>
            <a:ext cx="4602500" cy="209826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2" name="Rectangle 11"/>
          <p:cNvSpPr/>
          <p:nvPr/>
        </p:nvSpPr>
        <p:spPr>
          <a:xfrm>
            <a:off x="365492" y="1996906"/>
            <a:ext cx="6130850" cy="75697"/>
          </a:xfrm>
          <a:prstGeom prst="rect">
            <a:avLst/>
          </a:prstGeom>
          <a:gradFill>
            <a:gsLst>
              <a:gs pos="82000">
                <a:schemeClr val="accent1">
                  <a:lumMod val="5000"/>
                  <a:lumOff val="95000"/>
                </a:schemeClr>
              </a:gs>
              <a:gs pos="22000">
                <a:srgbClr val="0087CB"/>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4520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Angles">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Angles</Template>
  <TotalTime>2849</TotalTime>
  <Words>1965</Words>
  <Application>Microsoft Office PowerPoint</Application>
  <PresentationFormat>Widescreen</PresentationFormat>
  <Paragraphs>227</Paragraphs>
  <Slides>24</Slides>
  <Notes>1</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24</vt:i4>
      </vt:variant>
    </vt:vector>
  </HeadingPairs>
  <TitlesOfParts>
    <vt:vector size="41" baseType="lpstr">
      <vt:lpstr>Academic M54</vt:lpstr>
      <vt:lpstr>Aladin</vt:lpstr>
      <vt:lpstr>AlQalam Khalid Maqbool</vt:lpstr>
      <vt:lpstr>Arial</vt:lpstr>
      <vt:lpstr>Calibri</vt:lpstr>
      <vt:lpstr>Franklin Gothic Book</vt:lpstr>
      <vt:lpstr>Franklin Gothic Heavy</vt:lpstr>
      <vt:lpstr>Franklin Gothic Medium</vt:lpstr>
      <vt:lpstr>Impact</vt:lpstr>
      <vt:lpstr>Symbol</vt:lpstr>
      <vt:lpstr>Tahoma</vt:lpstr>
      <vt:lpstr>Teko Bold</vt:lpstr>
      <vt:lpstr>Teko SemiBold</vt:lpstr>
      <vt:lpstr>Times New Roman</vt:lpstr>
      <vt:lpstr>Tunga</vt:lpstr>
      <vt:lpstr>Wingdings</vt:lpstr>
      <vt:lpstr>Angles</vt:lpstr>
      <vt:lpstr>PowerPoint Presentation</vt:lpstr>
      <vt:lpstr>PowerPoint Presentation</vt:lpstr>
      <vt:lpstr>PowerPoint Presentation</vt:lpstr>
      <vt:lpstr>PowerPoint Presentation</vt:lpstr>
      <vt:lpstr>PowerPoint Presentation</vt:lpstr>
      <vt:lpstr>PowerPoint Presentation</vt:lpstr>
      <vt:lpstr>Legal Status</vt:lpstr>
      <vt:lpstr>PowerPoint Presentation</vt:lpstr>
      <vt:lpstr>PowerPoint Presentation</vt:lpstr>
      <vt:lpstr>PowerPoint Presentation</vt:lpstr>
      <vt:lpstr>PowerPoint Presentation</vt:lpstr>
      <vt:lpstr>PowerPoint Presentation</vt:lpstr>
      <vt:lpstr>PowerPoint Presentation</vt:lpstr>
      <vt:lpstr>WASH – Water for Life</vt:lpstr>
      <vt:lpstr>Skill Development and Livelihood  </vt:lpstr>
      <vt:lpstr>PowerPoint Presentation</vt:lpstr>
      <vt:lpstr>PowerPoint Presentation</vt:lpstr>
      <vt:lpstr>PowerPoint Presentation</vt:lpstr>
      <vt:lpstr>Impact 2021-2022</vt:lpstr>
      <vt:lpstr>Financial Overview</vt:lpstr>
      <vt:lpstr>PowerPoint Presentation</vt:lpstr>
      <vt:lpstr>Partner organizations</vt:lpstr>
      <vt:lpstr>Contribution in SDG Goals</vt:lpstr>
      <vt:lpstr>Contact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Hussain Saddam</dc:creator>
  <cp:lastModifiedBy>SPS</cp:lastModifiedBy>
  <cp:revision>182</cp:revision>
  <dcterms:created xsi:type="dcterms:W3CDTF">2022-12-25T05:16:29Z</dcterms:created>
  <dcterms:modified xsi:type="dcterms:W3CDTF">2025-09-03T14:36:07Z</dcterms:modified>
</cp:coreProperties>
</file>